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98" r:id="rId2"/>
    <p:sldId id="299" r:id="rId3"/>
    <p:sldId id="260" r:id="rId4"/>
    <p:sldId id="261" r:id="rId5"/>
    <p:sldId id="264" r:id="rId6"/>
    <p:sldId id="263" r:id="rId7"/>
    <p:sldId id="265"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4643"/>
  </p:normalViewPr>
  <p:slideViewPr>
    <p:cSldViewPr snapToGrid="0" snapToObjects="1" showGuides="1">
      <p:cViewPr varScale="1">
        <p:scale>
          <a:sx n="67" d="100"/>
          <a:sy n="67" d="100"/>
        </p:scale>
        <p:origin x="57" y="558"/>
      </p:cViewPr>
      <p:guideLst>
        <p:guide orient="horz" pos="2160"/>
        <p:guide pos="3840"/>
      </p:guideLst>
    </p:cSldViewPr>
  </p:slideViewPr>
  <p:notesTextViewPr>
    <p:cViewPr>
      <p:scale>
        <a:sx n="1" d="1"/>
        <a:sy n="1" d="1"/>
      </p:scale>
      <p:origin x="0" y="0"/>
    </p:cViewPr>
  </p:notesTextViewPr>
  <p:notesViewPr>
    <p:cSldViewPr snapToGrid="0" snapToObjects="1" showGuides="1">
      <p:cViewPr>
        <p:scale>
          <a:sx n="143" d="100"/>
          <a:sy n="143" d="100"/>
        </p:scale>
        <p:origin x="1376"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C2B55-1311-D042-A369-E0A96CB4F59D}" type="datetimeFigureOut">
              <a:rPr lang="en-US" smtClean="0"/>
              <a:t>29-Mar-20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ED809-E0E6-7B4C-8469-BAD04A117647}" type="slidenum">
              <a:rPr lang="en-US" smtClean="0"/>
              <a:t>‹#›</a:t>
            </a:fld>
            <a:endParaRPr lang="en-US"/>
          </a:p>
        </p:txBody>
      </p:sp>
    </p:spTree>
    <p:extLst>
      <p:ext uri="{BB962C8B-B14F-4D97-AF65-F5344CB8AC3E}">
        <p14:creationId xmlns:p14="http://schemas.microsoft.com/office/powerpoint/2010/main" val="208520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lang="en-US" dirty="0"/>
          </a:p>
          <a:p>
            <a:r>
              <a:rPr lang="en-US" dirty="0"/>
              <a:t>Symptoms of COVID-19 are fever, cough and difficulty in breathing</a:t>
            </a:r>
          </a:p>
          <a:p>
            <a:r>
              <a:rPr lang="en-US" dirty="0"/>
              <a:t>If a person sees these symptoms, the person must immediately contact the government helpline numbers given in this slide.</a:t>
            </a:r>
          </a:p>
          <a:p>
            <a:r>
              <a:rPr lang="en-US" dirty="0"/>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274092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a:p>
            <a:r>
              <a:rPr lang="en-US" sz="800" b="1" dirty="0"/>
              <a:t>Make sure your internet connection is good enough. </a:t>
            </a:r>
            <a:r>
              <a:rPr lang="en-US" sz="800" dirty="0"/>
              <a:t>Video teleconferencing training is conducted via the Internet, only a well-connected network can make a video conferencing training become a reality.</a:t>
            </a:r>
          </a:p>
          <a:p>
            <a:r>
              <a:rPr lang="en-US" sz="800" b="1" dirty="0"/>
              <a:t>Well equip your training room. </a:t>
            </a:r>
            <a:r>
              <a:rPr lang="en-US" sz="800" dirty="0"/>
              <a:t>Before you begin a training class, you need to well equip your room with </a:t>
            </a:r>
            <a:r>
              <a:rPr lang="en-US" sz="800" dirty="0">
                <a:hlinkClick r:id="rId3"/>
              </a:rPr>
              <a:t>video conferencing equipment</a:t>
            </a:r>
            <a:r>
              <a:rPr lang="en-US" sz="800" dirty="0"/>
              <a:t>. Your trainees are spread over a large area . What you require is a PC, a webcam and a microphone speaker, and then you can start to lecture on the Internet by utilizing a </a:t>
            </a:r>
            <a:r>
              <a:rPr lang="en-US" sz="800" dirty="0" err="1"/>
              <a:t>great</a:t>
            </a:r>
            <a:r>
              <a:rPr lang="en-US" sz="800" dirty="0" err="1">
                <a:hlinkClick r:id="rId4"/>
              </a:rPr>
              <a:t>video</a:t>
            </a:r>
            <a:r>
              <a:rPr lang="en-US" sz="800" dirty="0">
                <a:hlinkClick r:id="rId4"/>
              </a:rPr>
              <a:t> teleconferencing software</a:t>
            </a:r>
            <a:r>
              <a:rPr lang="en-US" sz="800" dirty="0"/>
              <a:t> like </a:t>
            </a:r>
            <a:r>
              <a:rPr lang="en-US" sz="800" dirty="0" err="1"/>
              <a:t>ezTalks</a:t>
            </a:r>
            <a:r>
              <a:rPr lang="en-US" sz="800" dirty="0"/>
              <a:t> Meetings.</a:t>
            </a:r>
          </a:p>
          <a:p>
            <a:r>
              <a:rPr lang="en-US" sz="800" dirty="0"/>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r>
              <a:rPr lang="en-US" sz="800" b="1" dirty="0"/>
              <a:t>#3 Be familiar with video conferencing software.</a:t>
            </a:r>
            <a:r>
              <a:rPr lang="en-US" sz="800" dirty="0"/>
              <a:t> As a trainer, you need to be very familiar with the video conferencing tool before the training course, so that you might not waste time on some operational problems and thus increase the productivity.</a:t>
            </a:r>
          </a:p>
          <a:p>
            <a:endParaRPr lang="en-US" sz="800" dirty="0"/>
          </a:p>
          <a:p>
            <a:r>
              <a:rPr lang="en-US" sz="800" dirty="0"/>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endParaRPr lang="en-US" sz="800" dirty="0"/>
          </a:p>
          <a:p>
            <a:r>
              <a:rPr lang="en-US" sz="800" dirty="0"/>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endParaRPr lang="en-US" sz="800" dirty="0"/>
          </a:p>
          <a:p>
            <a:r>
              <a:rPr lang="en-US" sz="800" dirty="0"/>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
        <p:nvSpPr>
          <p:cNvPr id="4" name="Slide Number Placeholder 3"/>
          <p:cNvSpPr>
            <a:spLocks noGrp="1"/>
          </p:cNvSpPr>
          <p:nvPr>
            <p:ph type="sldNum" sz="quarter" idx="5"/>
          </p:nvPr>
        </p:nvSpPr>
        <p:spPr/>
        <p:txBody>
          <a:bodyPr/>
          <a:lstStyle/>
          <a:p>
            <a:fld id="{811ED809-E0E6-7B4C-8469-BAD04A117647}" type="slidenum">
              <a:rPr lang="en-US" smtClean="0"/>
              <a:t>8</a:t>
            </a:fld>
            <a:endParaRPr lang="en-US"/>
          </a:p>
        </p:txBody>
      </p:sp>
    </p:spTree>
    <p:extLst>
      <p:ext uri="{BB962C8B-B14F-4D97-AF65-F5344CB8AC3E}">
        <p14:creationId xmlns:p14="http://schemas.microsoft.com/office/powerpoint/2010/main" val="322571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62100" y="-19050"/>
            <a:ext cx="9067800" cy="604834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21168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47100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92877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3975100" y="552450"/>
            <a:ext cx="8629651" cy="57531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33882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31612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03728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35120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211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40670" y="3517900"/>
            <a:ext cx="4198339" cy="28003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65028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Gill Sans SemiBold"/>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38761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03739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90144" cy="287258"/>
          </a:xfrm>
          <a:prstGeom prst="rect">
            <a:avLst/>
          </a:prstGeom>
          <a:ln w="12700">
            <a:miter lim="400000"/>
          </a:ln>
        </p:spPr>
        <p:txBody>
          <a:bodyPr wrap="none" lIns="50800" tIns="50800" rIns="50800" bIns="50800">
            <a:spAutoFit/>
          </a:bodyPr>
          <a:lstStyle>
            <a:lvl1pPr>
              <a:defRPr sz="1200" b="0">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09164029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BF6DDE11-6868-FD45-AD13-12129101CDF7}"/>
              </a:ext>
            </a:extLst>
          </p:cNvPr>
          <p:cNvGrpSpPr/>
          <p:nvPr/>
        </p:nvGrpSpPr>
        <p:grpSpPr>
          <a:xfrm>
            <a:off x="-12701" y="404"/>
            <a:ext cx="12217402" cy="1639573"/>
            <a:chOff x="-25402" y="807"/>
            <a:chExt cx="24434804" cy="3279145"/>
          </a:xfrm>
        </p:grpSpPr>
        <p:sp>
          <p:nvSpPr>
            <p:cNvPr id="119" name="Rectangle"/>
            <p:cNvSpPr/>
            <p:nvPr/>
          </p:nvSpPr>
          <p:spPr>
            <a:xfrm>
              <a:off x="-25402" y="807"/>
              <a:ext cx="24434804" cy="3279145"/>
            </a:xfrm>
            <a:prstGeom prst="rect">
              <a:avLst/>
            </a:prstGeom>
            <a:solidFill>
              <a:srgbClr val="FFFFFF"/>
            </a:solidFill>
            <a:ln w="12700">
              <a:miter lim="400000"/>
            </a:ln>
          </p:spPr>
          <p:txBody>
            <a:bodyPr lIns="0" tIns="0" rIns="0" bIns="0" anchor="ctr"/>
            <a:lstStyle/>
            <a:p>
              <a:pPr algn="ctr" defTabSz="412750" hangingPunct="0">
                <a:defRPr sz="3200">
                  <a:solidFill>
                    <a:srgbClr val="FFFFFF"/>
                  </a:solidFill>
                </a:defRPr>
              </a:pPr>
              <a:endParaRPr sz="1600" kern="0" dirty="0">
                <a:solidFill>
                  <a:srgbClr val="FFFFFF"/>
                </a:solidFill>
                <a:latin typeface="Arial" panose="020B0604020202020204" pitchFamily="34" charset="0"/>
                <a:cs typeface="Arial" panose="020B0604020202020204" pitchFamily="34" charset="0"/>
                <a:sym typeface="Gill Sans"/>
              </a:endParaRPr>
            </a:p>
          </p:txBody>
        </p:sp>
        <p:pic>
          <p:nvPicPr>
            <p:cNvPr id="120" name="ministry-and-health-family-welfare.png" descr="ministry-and-health-family-welfar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8850" y="239244"/>
              <a:ext cx="5146300" cy="2608079"/>
            </a:xfrm>
            <a:prstGeom prst="rect">
              <a:avLst/>
            </a:prstGeom>
            <a:ln w="12700">
              <a:miter lim="400000"/>
            </a:ln>
          </p:spPr>
        </p:pic>
        <p:pic>
          <p:nvPicPr>
            <p:cNvPr id="12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8228" y="539983"/>
              <a:ext cx="2493328" cy="2006601"/>
            </a:xfrm>
            <a:prstGeom prst="rect">
              <a:avLst/>
            </a:prstGeom>
            <a:ln w="12700">
              <a:miter lim="400000"/>
            </a:ln>
          </p:spPr>
        </p:pic>
        <p:pic>
          <p:nvPicPr>
            <p:cNvPr id="12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82444" y="539982"/>
              <a:ext cx="2095501" cy="2006601"/>
            </a:xfrm>
            <a:prstGeom prst="rect">
              <a:avLst/>
            </a:prstGeom>
            <a:ln w="12700">
              <a:miter lim="400000"/>
            </a:ln>
          </p:spPr>
        </p:pic>
      </p:grpSp>
      <p:grpSp>
        <p:nvGrpSpPr>
          <p:cNvPr id="3" name="Group 2">
            <a:extLst>
              <a:ext uri="{FF2B5EF4-FFF2-40B4-BE49-F238E27FC236}">
                <a16:creationId xmlns:a16="http://schemas.microsoft.com/office/drawing/2014/main" xmlns="" id="{9D52309A-0875-9047-8276-453750E821B0}"/>
              </a:ext>
            </a:extLst>
          </p:cNvPr>
          <p:cNvGrpSpPr/>
          <p:nvPr/>
        </p:nvGrpSpPr>
        <p:grpSpPr>
          <a:xfrm>
            <a:off x="308665" y="1809269"/>
            <a:ext cx="2538807" cy="2885863"/>
            <a:chOff x="960230" y="4988137"/>
            <a:chExt cx="5077614" cy="5771726"/>
          </a:xfrm>
        </p:grpSpPr>
        <p:pic>
          <p:nvPicPr>
            <p:cNvPr id="123"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230" y="4988137"/>
              <a:ext cx="5077614" cy="4954358"/>
            </a:xfrm>
            <a:prstGeom prst="rect">
              <a:avLst/>
            </a:prstGeom>
            <a:ln w="12700">
              <a:miter lim="400000"/>
            </a:ln>
          </p:spPr>
        </p:pic>
        <p:pic>
          <p:nvPicPr>
            <p:cNvPr id="124"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1423" y="9636003"/>
              <a:ext cx="1151819" cy="1123860"/>
            </a:xfrm>
            <a:prstGeom prst="rect">
              <a:avLst/>
            </a:prstGeom>
            <a:ln w="12700">
              <a:miter lim="400000"/>
            </a:ln>
          </p:spPr>
        </p:pic>
      </p:grpSp>
      <p:pic>
        <p:nvPicPr>
          <p:cNvPr id="129"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33898" y="6070291"/>
            <a:ext cx="575910" cy="561930"/>
          </a:xfrm>
          <a:prstGeom prst="rect">
            <a:avLst/>
          </a:prstGeom>
          <a:ln w="12700">
            <a:miter lim="400000"/>
          </a:ln>
        </p:spPr>
      </p:pic>
      <p:sp>
        <p:nvSpPr>
          <p:cNvPr id="5" name="TextBox 4">
            <a:extLst>
              <a:ext uri="{FF2B5EF4-FFF2-40B4-BE49-F238E27FC236}">
                <a16:creationId xmlns:a16="http://schemas.microsoft.com/office/drawing/2014/main" xmlns="" id="{84837C0E-D845-8345-B743-029A4ADE0F64}"/>
              </a:ext>
            </a:extLst>
          </p:cNvPr>
          <p:cNvSpPr txBox="1"/>
          <p:nvPr/>
        </p:nvSpPr>
        <p:spPr>
          <a:xfrm>
            <a:off x="2413616" y="4113795"/>
            <a:ext cx="9598593" cy="1339374"/>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nSpc>
                <a:spcPct val="150000"/>
              </a:lnSpc>
            </a:pPr>
            <a:r>
              <a:rPr lang="en-US" sz="4800" dirty="0"/>
              <a:t>આ </a:t>
            </a:r>
            <a:r>
              <a:rPr lang="en-US" sz="4800" dirty="0" err="1"/>
              <a:t>ટૂલકીટનો</a:t>
            </a:r>
            <a:r>
              <a:rPr lang="en-US" sz="4800" dirty="0"/>
              <a:t> </a:t>
            </a:r>
            <a:r>
              <a:rPr lang="en-US" sz="4800" dirty="0" err="1"/>
              <a:t>ઉપયોગ</a:t>
            </a:r>
            <a:r>
              <a:rPr lang="en-US" sz="4800" dirty="0"/>
              <a:t> </a:t>
            </a:r>
            <a:r>
              <a:rPr lang="en-US" sz="4800" dirty="0" err="1"/>
              <a:t>કઈ</a:t>
            </a:r>
            <a:r>
              <a:rPr lang="en-US" sz="4800" dirty="0"/>
              <a:t> </a:t>
            </a:r>
            <a:r>
              <a:rPr lang="en-US" sz="4800" dirty="0" err="1"/>
              <a:t>રીતે</a:t>
            </a:r>
            <a:r>
              <a:rPr lang="en-US" sz="4800" dirty="0"/>
              <a:t> </a:t>
            </a:r>
            <a:r>
              <a:rPr lang="en-US" sz="4800" dirty="0" err="1"/>
              <a:t>કરશો</a:t>
            </a:r>
            <a:r>
              <a:rPr lang="en-US" sz="4800" dirty="0"/>
              <a:t>?</a:t>
            </a:r>
          </a:p>
        </p:txBody>
      </p:sp>
    </p:spTree>
    <p:extLst>
      <p:ext uri="{BB962C8B-B14F-4D97-AF65-F5344CB8AC3E}">
        <p14:creationId xmlns:p14="http://schemas.microsoft.com/office/powerpoint/2010/main" val="24435134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xmlns="" id="{B84C242C-C654-FD4A-A737-345B6D84BD46}"/>
              </a:ext>
            </a:extLst>
          </p:cNvPr>
          <p:cNvSpPr/>
          <p:nvPr/>
        </p:nvSpPr>
        <p:spPr>
          <a:xfrm>
            <a:off x="844551" y="1807029"/>
            <a:ext cx="10502899" cy="4005942"/>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Gill Sans SemiBold"/>
            </a:endParaRPr>
          </a:p>
        </p:txBody>
      </p:sp>
      <p:sp>
        <p:nvSpPr>
          <p:cNvPr id="4" name="Title 3">
            <a:extLst>
              <a:ext uri="{FF2B5EF4-FFF2-40B4-BE49-F238E27FC236}">
                <a16:creationId xmlns:a16="http://schemas.microsoft.com/office/drawing/2014/main" xmlns="" id="{14AD9D2F-B589-F441-B5D0-365ACC02E774}"/>
              </a:ext>
            </a:extLst>
          </p:cNvPr>
          <p:cNvSpPr>
            <a:spLocks noGrp="1"/>
          </p:cNvSpPr>
          <p:nvPr>
            <p:ph type="title"/>
          </p:nvPr>
        </p:nvSpPr>
        <p:spPr>
          <a:prstGeom prst="roundRect">
            <a:avLst/>
          </a:prstGeom>
        </p:spPr>
        <p:style>
          <a:lnRef idx="2">
            <a:schemeClr val="dk1"/>
          </a:lnRef>
          <a:fillRef idx="1">
            <a:schemeClr val="lt1"/>
          </a:fillRef>
          <a:effectRef idx="0">
            <a:schemeClr val="dk1"/>
          </a:effectRef>
          <a:fontRef idx="minor">
            <a:schemeClr val="dk1"/>
          </a:fontRef>
        </p:style>
        <p:txBody>
          <a:bodyPr>
            <a:normAutofit/>
          </a:bodyPr>
          <a:lstStyle/>
          <a:p>
            <a:r>
              <a:rPr lang="en-US" dirty="0" err="1"/>
              <a:t>તાલીમ</a:t>
            </a:r>
            <a:r>
              <a:rPr lang="en-US" dirty="0"/>
              <a:t> </a:t>
            </a:r>
            <a:r>
              <a:rPr lang="en-US" dirty="0" err="1"/>
              <a:t>કીટ</a:t>
            </a:r>
            <a:r>
              <a:rPr lang="en-US" dirty="0"/>
              <a:t> </a:t>
            </a:r>
          </a:p>
        </p:txBody>
      </p:sp>
      <p:sp>
        <p:nvSpPr>
          <p:cNvPr id="5" name="Text Placeholder 4">
            <a:extLst>
              <a:ext uri="{FF2B5EF4-FFF2-40B4-BE49-F238E27FC236}">
                <a16:creationId xmlns:a16="http://schemas.microsoft.com/office/drawing/2014/main" xmlns="" id="{B2786DFE-E98D-664C-9D1C-943EC518F74C}"/>
              </a:ext>
            </a:extLst>
          </p:cNvPr>
          <p:cNvSpPr>
            <a:spLocks noGrp="1"/>
          </p:cNvSpPr>
          <p:nvPr>
            <p:ph type="body" idx="1"/>
          </p:nvPr>
        </p:nvSpPr>
        <p:spPr>
          <a:xfrm>
            <a:off x="1338943" y="2155371"/>
            <a:ext cx="9514114" cy="3309257"/>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a:bodyPr>
          <a:lstStyle/>
          <a:p>
            <a:pPr>
              <a:spcBef>
                <a:spcPts val="600"/>
              </a:spcBef>
            </a:pPr>
            <a:r>
              <a:rPr lang="en-US" dirty="0" err="1"/>
              <a:t>કામની</a:t>
            </a:r>
            <a:r>
              <a:rPr lang="en-US" dirty="0"/>
              <a:t> </a:t>
            </a:r>
            <a:r>
              <a:rPr lang="en-US" dirty="0" err="1"/>
              <a:t>તમામ</a:t>
            </a:r>
            <a:r>
              <a:rPr lang="en-US" dirty="0"/>
              <a:t> </a:t>
            </a:r>
            <a:r>
              <a:rPr lang="en-US" dirty="0" err="1"/>
              <a:t>સૂચનાઓ</a:t>
            </a:r>
            <a:r>
              <a:rPr lang="en-US" dirty="0"/>
              <a:t> </a:t>
            </a:r>
            <a:r>
              <a:rPr lang="en-US" dirty="0" err="1"/>
              <a:t>વાંચી</a:t>
            </a:r>
            <a:r>
              <a:rPr lang="en-US" dirty="0"/>
              <a:t> </a:t>
            </a:r>
            <a:r>
              <a:rPr lang="en-US" dirty="0" err="1"/>
              <a:t>લો</a:t>
            </a:r>
            <a:r>
              <a:rPr lang="en-US" dirty="0"/>
              <a:t> </a:t>
            </a:r>
          </a:p>
          <a:p>
            <a:pPr>
              <a:spcBef>
                <a:spcPts val="600"/>
              </a:spcBef>
            </a:pPr>
            <a:r>
              <a:rPr lang="en-US" dirty="0" err="1"/>
              <a:t>કીટની</a:t>
            </a:r>
            <a:r>
              <a:rPr lang="en-US" dirty="0"/>
              <a:t> </a:t>
            </a:r>
            <a:r>
              <a:rPr lang="en-US" dirty="0" err="1"/>
              <a:t>સામગ્રી</a:t>
            </a:r>
            <a:r>
              <a:rPr lang="en-US" dirty="0"/>
              <a:t> </a:t>
            </a:r>
            <a:r>
              <a:rPr lang="en-US" dirty="0" err="1"/>
              <a:t>એકબીજાને</a:t>
            </a:r>
            <a:r>
              <a:rPr lang="en-US" dirty="0"/>
              <a:t> </a:t>
            </a:r>
            <a:r>
              <a:rPr lang="en-US" dirty="0" err="1"/>
              <a:t>પૂરક</a:t>
            </a:r>
            <a:r>
              <a:rPr lang="en-US" dirty="0"/>
              <a:t> </a:t>
            </a:r>
            <a:r>
              <a:rPr lang="en-US" dirty="0" err="1"/>
              <a:t>અને</a:t>
            </a:r>
            <a:r>
              <a:rPr lang="en-US" dirty="0"/>
              <a:t> </a:t>
            </a:r>
            <a:r>
              <a:rPr lang="en-US" dirty="0" err="1"/>
              <a:t>સહાયરૂપ</a:t>
            </a:r>
            <a:r>
              <a:rPr lang="en-US" dirty="0"/>
              <a:t> </a:t>
            </a:r>
            <a:r>
              <a:rPr lang="en-US" dirty="0" err="1"/>
              <a:t>છે</a:t>
            </a:r>
            <a:r>
              <a:rPr lang="en-US" dirty="0"/>
              <a:t> </a:t>
            </a:r>
          </a:p>
          <a:p>
            <a:pPr>
              <a:spcBef>
                <a:spcPts val="600"/>
              </a:spcBef>
            </a:pPr>
            <a:r>
              <a:rPr lang="en-US" dirty="0" err="1"/>
              <a:t>ફેસીલીટેટર</a:t>
            </a:r>
            <a:r>
              <a:rPr lang="en-US" dirty="0"/>
              <a:t> </a:t>
            </a:r>
            <a:r>
              <a:rPr lang="en-US" dirty="0" err="1"/>
              <a:t>માર્ગદર્શિકાની</a:t>
            </a:r>
            <a:r>
              <a:rPr lang="en-US" dirty="0"/>
              <a:t> </a:t>
            </a:r>
            <a:r>
              <a:rPr lang="en-US" dirty="0" err="1"/>
              <a:t>સહાયથી</a:t>
            </a:r>
            <a:r>
              <a:rPr lang="en-US" dirty="0"/>
              <a:t> આ </a:t>
            </a:r>
            <a:r>
              <a:rPr lang="en-US" dirty="0" err="1"/>
              <a:t>પ્રેઝન્ટેશન</a:t>
            </a:r>
            <a:r>
              <a:rPr lang="en-US" dirty="0"/>
              <a:t> </a:t>
            </a:r>
            <a:r>
              <a:rPr lang="en-US" dirty="0" err="1"/>
              <a:t>તૈયાર</a:t>
            </a:r>
            <a:r>
              <a:rPr lang="en-US" dirty="0"/>
              <a:t> </a:t>
            </a:r>
            <a:r>
              <a:rPr lang="en-US" dirty="0" err="1"/>
              <a:t>કરવામાં</a:t>
            </a:r>
            <a:r>
              <a:rPr lang="en-US" dirty="0"/>
              <a:t> </a:t>
            </a:r>
            <a:r>
              <a:rPr lang="en-US" dirty="0" err="1"/>
              <a:t>આવ્યું</a:t>
            </a:r>
            <a:r>
              <a:rPr lang="en-US" dirty="0"/>
              <a:t> </a:t>
            </a:r>
            <a:r>
              <a:rPr lang="en-US" dirty="0" err="1"/>
              <a:t>છે</a:t>
            </a:r>
            <a:r>
              <a:rPr lang="en-US" dirty="0"/>
              <a:t> </a:t>
            </a:r>
            <a:endParaRPr lang="en-US" dirty="0" smtClean="0"/>
          </a:p>
          <a:p>
            <a:pPr>
              <a:spcBef>
                <a:spcPts val="600"/>
              </a:spcBef>
            </a:pPr>
            <a:r>
              <a:rPr lang="en-US" dirty="0" err="1" smtClean="0"/>
              <a:t>તાલીમ</a:t>
            </a:r>
            <a:r>
              <a:rPr lang="en-US" dirty="0" smtClean="0"/>
              <a:t> </a:t>
            </a:r>
            <a:r>
              <a:rPr lang="en-US" dirty="0" err="1" smtClean="0"/>
              <a:t>આપનારે</a:t>
            </a:r>
            <a:r>
              <a:rPr lang="en-US" dirty="0" smtClean="0"/>
              <a:t> </a:t>
            </a:r>
            <a:r>
              <a:rPr lang="en-US" dirty="0" err="1" smtClean="0"/>
              <a:t>એફ.જી.માં</a:t>
            </a:r>
            <a:r>
              <a:rPr lang="en-US" dirty="0" smtClean="0"/>
              <a:t> </a:t>
            </a:r>
            <a:r>
              <a:rPr lang="en-US" dirty="0" err="1" smtClean="0"/>
              <a:t>હેતુઓ</a:t>
            </a:r>
            <a:r>
              <a:rPr lang="en-US" dirty="0" smtClean="0"/>
              <a:t> </a:t>
            </a:r>
            <a:r>
              <a:rPr lang="en-US" dirty="0" err="1" smtClean="0"/>
              <a:t>અને</a:t>
            </a:r>
            <a:r>
              <a:rPr lang="en-US" dirty="0" smtClean="0"/>
              <a:t> </a:t>
            </a:r>
            <a:r>
              <a:rPr lang="en-US" dirty="0" err="1" smtClean="0"/>
              <a:t>સ્વ-મૂલ્યાંકન</a:t>
            </a:r>
            <a:r>
              <a:rPr lang="en-US" dirty="0" smtClean="0"/>
              <a:t> </a:t>
            </a:r>
            <a:r>
              <a:rPr lang="en-US" dirty="0" err="1" smtClean="0"/>
              <a:t>જાતે</a:t>
            </a:r>
            <a:r>
              <a:rPr lang="en-US" dirty="0" smtClean="0"/>
              <a:t> </a:t>
            </a:r>
            <a:r>
              <a:rPr lang="en-US" dirty="0" err="1" smtClean="0"/>
              <a:t>કરવાનું</a:t>
            </a:r>
            <a:r>
              <a:rPr lang="en-US" dirty="0" smtClean="0"/>
              <a:t> </a:t>
            </a:r>
            <a:r>
              <a:rPr lang="en-US" dirty="0" err="1" smtClean="0"/>
              <a:t>રહેશે</a:t>
            </a:r>
            <a:r>
              <a:rPr lang="en-US" dirty="0" smtClean="0"/>
              <a:t> </a:t>
            </a:r>
          </a:p>
          <a:p>
            <a:pPr>
              <a:spcBef>
                <a:spcPts val="600"/>
              </a:spcBef>
            </a:pPr>
            <a:r>
              <a:rPr lang="en-US" dirty="0" err="1" smtClean="0"/>
              <a:t>પ્રેઝન્ટેશનના</a:t>
            </a:r>
            <a:r>
              <a:rPr lang="en-US" dirty="0" smtClean="0"/>
              <a:t> </a:t>
            </a:r>
            <a:r>
              <a:rPr lang="en-US" dirty="0" err="1"/>
              <a:t>આધાર</a:t>
            </a:r>
            <a:r>
              <a:rPr lang="en-US" dirty="0"/>
              <a:t> </a:t>
            </a:r>
            <a:r>
              <a:rPr lang="en-US" dirty="0" err="1"/>
              <a:t>પર</a:t>
            </a:r>
            <a:r>
              <a:rPr lang="en-US" dirty="0"/>
              <a:t> </a:t>
            </a:r>
            <a:r>
              <a:rPr lang="en-US" dirty="0" err="1"/>
              <a:t>તૈયાર</a:t>
            </a:r>
            <a:r>
              <a:rPr lang="en-US" dirty="0"/>
              <a:t> </a:t>
            </a:r>
            <a:r>
              <a:rPr lang="en-US" dirty="0" err="1"/>
              <a:t>કરાયેલી</a:t>
            </a:r>
            <a:r>
              <a:rPr lang="en-US" dirty="0"/>
              <a:t> '</a:t>
            </a:r>
            <a:r>
              <a:rPr lang="en-US" dirty="0" err="1"/>
              <a:t>પોકેટ</a:t>
            </a:r>
            <a:r>
              <a:rPr lang="en-US" dirty="0"/>
              <a:t> </a:t>
            </a:r>
            <a:r>
              <a:rPr lang="en-US" dirty="0" err="1"/>
              <a:t>બુક</a:t>
            </a:r>
            <a:r>
              <a:rPr lang="en-US" dirty="0"/>
              <a:t> </a:t>
            </a:r>
            <a:r>
              <a:rPr lang="en-US" dirty="0" err="1"/>
              <a:t>ઓફ</a:t>
            </a:r>
            <a:r>
              <a:rPr lang="en-US" dirty="0"/>
              <a:t> </a:t>
            </a:r>
            <a:r>
              <a:rPr lang="en-US" dirty="0" err="1"/>
              <a:t>ફાઈવ</a:t>
            </a:r>
            <a:r>
              <a:rPr lang="en-US" dirty="0"/>
              <a:t>' એ </a:t>
            </a:r>
            <a:r>
              <a:rPr lang="en-US" dirty="0" err="1"/>
              <a:t>એફ.એલ.ડબલ્યુ</a:t>
            </a:r>
            <a:r>
              <a:rPr lang="en-US" dirty="0"/>
              <a:t>. </a:t>
            </a:r>
            <a:r>
              <a:rPr lang="en-US" dirty="0" err="1"/>
              <a:t>માટેનું</a:t>
            </a:r>
            <a:r>
              <a:rPr lang="en-US" dirty="0"/>
              <a:t> </a:t>
            </a:r>
            <a:r>
              <a:rPr lang="en-US" dirty="0" err="1"/>
              <a:t>સંદર્ભ</a:t>
            </a:r>
            <a:r>
              <a:rPr lang="en-US" dirty="0"/>
              <a:t> </a:t>
            </a:r>
            <a:r>
              <a:rPr lang="en-US" dirty="0" err="1"/>
              <a:t>સાહિત્ય</a:t>
            </a:r>
            <a:r>
              <a:rPr lang="en-US" dirty="0"/>
              <a:t> </a:t>
            </a:r>
            <a:r>
              <a:rPr lang="en-US" dirty="0" err="1"/>
              <a:t>છે</a:t>
            </a:r>
            <a:r>
              <a:rPr lang="en-US" dirty="0"/>
              <a:t>.</a:t>
            </a:r>
          </a:p>
        </p:txBody>
      </p:sp>
    </p:spTree>
    <p:extLst>
      <p:ext uri="{BB962C8B-B14F-4D97-AF65-F5344CB8AC3E}">
        <p14:creationId xmlns:p14="http://schemas.microsoft.com/office/powerpoint/2010/main" val="2672167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150005" y="6157650"/>
            <a:ext cx="2300605" cy="497884"/>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11548966" y="6527999"/>
            <a:ext cx="1049435" cy="770268"/>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ctr">
              <a:spAutoFit/>
            </a:bodyPr>
            <a:lstStyle>
              <a:lvl1pPr>
                <a:defRPr b="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FFFFFF"/>
                  </a:solidFill>
                  <a:effectLst/>
                  <a:uLnTx/>
                  <a:uFillTx/>
                  <a:latin typeface="Gill Sans SemiBold"/>
                  <a:cs typeface="Gill Sans SemiBold"/>
                </a:rPr>
                <a:t>05</a:t>
              </a:r>
            </a:p>
          </p:txBody>
        </p:sp>
        <p:pic>
          <p:nvPicPr>
            <p:cNvPr id="230"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361881" y="1687302"/>
            <a:ext cx="3786176" cy="2189076"/>
            <a:chOff x="0" y="0"/>
            <a:chExt cx="8216084" cy="4993495"/>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4993495"/>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dirty="0">
                <a:ln>
                  <a:noFill/>
                </a:ln>
                <a:solidFill>
                  <a:srgbClr val="FFFFFF"/>
                </a:solidFill>
                <a:effectLst/>
                <a:uLnTx/>
                <a:uFillTx/>
                <a:latin typeface="Gill Sans SemiBold"/>
                <a:cs typeface="Gill Sans SemiBold"/>
              </a:endParaRPr>
            </a:p>
          </p:txBody>
        </p:sp>
        <p:sp>
          <p:nvSpPr>
            <p:cNvPr id="234" name="COVID-19 is…"/>
            <p:cNvSpPr txBox="1"/>
            <p:nvPr/>
          </p:nvSpPr>
          <p:spPr>
            <a:xfrm>
              <a:off x="261224" y="348998"/>
              <a:ext cx="102722" cy="6873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t">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sz="3800" cap="all">
                  <a:solidFill>
                    <a:srgbClr val="002135"/>
                  </a:solidFill>
                </a:defRPr>
              </a:pPr>
              <a:endParaRPr kumimoji="0" sz="1900" b="0" i="0" u="none" strike="noStrike" kern="1200" cap="all" spc="0" normalizeH="0" baseline="0" noProof="0" dirty="0">
                <a:ln>
                  <a:noFill/>
                </a:ln>
                <a:solidFill>
                  <a:srgbClr val="002135"/>
                </a:solidFill>
                <a:effectLst/>
                <a:uLnTx/>
                <a:uFillTx/>
                <a:latin typeface="Gill Sans SemiBold"/>
                <a:cs typeface="Gill Sans SemiBold"/>
              </a:endParaRPr>
            </a:p>
          </p:txBody>
        </p:sp>
      </p:grpSp>
      <p:pic>
        <p:nvPicPr>
          <p:cNvPr id="236"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046" y="1562136"/>
            <a:ext cx="1012678" cy="1482697"/>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4820930" y="2245356"/>
            <a:ext cx="2343578" cy="303641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Gill Sans SemiBold"/>
              <a:cs typeface="Gill Sans SemiBold"/>
            </a:endParaRPr>
          </a:p>
        </p:txBody>
      </p:sp>
      <p:sp>
        <p:nvSpPr>
          <p:cNvPr id="238" name="It is caused by a Coronavirus…"/>
          <p:cNvSpPr txBox="1"/>
          <p:nvPr/>
        </p:nvSpPr>
        <p:spPr>
          <a:xfrm>
            <a:off x="5152071" y="2537291"/>
            <a:ext cx="51361" cy="109118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numCol="1" anchor="t">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sz="3800" cap="all">
                <a:solidFill>
                  <a:srgbClr val="002135"/>
                </a:solidFill>
              </a:defRPr>
            </a:pPr>
            <a:endParaRPr kumimoji="0" sz="1900" b="0" i="0" u="none" strike="noStrike" kern="1200" cap="all" spc="0" normalizeH="0" baseline="0" noProof="0" dirty="0">
              <a:ln>
                <a:noFill/>
              </a:ln>
              <a:solidFill>
                <a:srgbClr val="002135"/>
              </a:solidFill>
              <a:effectLst/>
              <a:uLnTx/>
              <a:uFillTx/>
              <a:latin typeface="Gill Sans SemiBold"/>
              <a:cs typeface="Gill Sans SemiBold"/>
            </a:endParaRPr>
          </a:p>
        </p:txBody>
      </p:sp>
      <p:sp>
        <p:nvSpPr>
          <p:cNvPr id="256" name="Line"/>
          <p:cNvSpPr/>
          <p:nvPr/>
        </p:nvSpPr>
        <p:spPr>
          <a:xfrm flipV="1">
            <a:off x="6183617" y="1262569"/>
            <a:ext cx="1" cy="4226323"/>
          </a:xfrm>
          <a:prstGeom prst="line">
            <a:avLst/>
          </a:prstGeom>
          <a:ln w="25400">
            <a:solidFill>
              <a:srgbClr val="FFFFF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36" name="Rounded Rectangle">
            <a:extLst>
              <a:ext uri="{FF2B5EF4-FFF2-40B4-BE49-F238E27FC236}">
                <a16:creationId xmlns:a16="http://schemas.microsoft.com/office/drawing/2014/main" xmlns="" id="{AFD219D2-DF6D-AF4A-A7B1-68BEDE6FADED}"/>
              </a:ext>
            </a:extLst>
          </p:cNvPr>
          <p:cNvSpPr/>
          <p:nvPr/>
        </p:nvSpPr>
        <p:spPr>
          <a:xfrm>
            <a:off x="8629951" y="1453457"/>
            <a:ext cx="2446334" cy="318275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Gill Sans SemiBold"/>
              <a:cs typeface="Gill Sans SemiBold"/>
            </a:endParaRPr>
          </a:p>
        </p:txBody>
      </p:sp>
      <p:grpSp>
        <p:nvGrpSpPr>
          <p:cNvPr id="9" name="Group 8">
            <a:extLst>
              <a:ext uri="{FF2B5EF4-FFF2-40B4-BE49-F238E27FC236}">
                <a16:creationId xmlns:a16="http://schemas.microsoft.com/office/drawing/2014/main" xmlns="" id="{E25968B9-1CA4-1149-9E48-5137465A44F7}"/>
              </a:ext>
            </a:extLst>
          </p:cNvPr>
          <p:cNvGrpSpPr/>
          <p:nvPr/>
        </p:nvGrpSpPr>
        <p:grpSpPr>
          <a:xfrm>
            <a:off x="4282753" y="2504784"/>
            <a:ext cx="3399656" cy="3808439"/>
            <a:chOff x="4296982" y="2830564"/>
            <a:chExt cx="3399656" cy="3808439"/>
          </a:xfrm>
        </p:grpSpPr>
        <p:pic>
          <p:nvPicPr>
            <p:cNvPr id="5" name="Picture 4">
              <a:extLst>
                <a:ext uri="{FF2B5EF4-FFF2-40B4-BE49-F238E27FC236}">
                  <a16:creationId xmlns:a16="http://schemas.microsoft.com/office/drawing/2014/main" xmlns="" id="{93AE461B-6D9A-6D4C-B6C0-037C2785A7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151095" y="2830564"/>
              <a:ext cx="1683394" cy="2364917"/>
            </a:xfrm>
            <a:prstGeom prst="rect">
              <a:avLst/>
            </a:prstGeom>
          </p:spPr>
        </p:pic>
        <p:grpSp>
          <p:nvGrpSpPr>
            <p:cNvPr id="39" name="Group">
              <a:extLst>
                <a:ext uri="{FF2B5EF4-FFF2-40B4-BE49-F238E27FC236}">
                  <a16:creationId xmlns:a16="http://schemas.microsoft.com/office/drawing/2014/main" xmlns="" id="{A13FD61D-4B18-CB46-85F4-7EF087DBB0D1}"/>
                </a:ext>
              </a:extLst>
            </p:cNvPr>
            <p:cNvGrpSpPr/>
            <p:nvPr/>
          </p:nvGrpSpPr>
          <p:grpSpPr>
            <a:xfrm>
              <a:off x="4296982" y="5183465"/>
              <a:ext cx="3399656" cy="1455538"/>
              <a:chOff x="0" y="0"/>
              <a:chExt cx="8886308" cy="3966243"/>
            </a:xfrm>
          </p:grpSpPr>
          <p:sp>
            <p:nvSpPr>
              <p:cNvPr id="40" name="Rounded Rectangle">
                <a:extLst>
                  <a:ext uri="{FF2B5EF4-FFF2-40B4-BE49-F238E27FC236}">
                    <a16:creationId xmlns:a16="http://schemas.microsoft.com/office/drawing/2014/main" xmlns="" id="{4FC6FD7C-6E5A-6844-B7FC-E87C767867EF}"/>
                  </a:ext>
                </a:extLst>
              </p:cNvPr>
              <p:cNvSpPr/>
              <p:nvPr/>
            </p:nvSpPr>
            <p:spPr>
              <a:xfrm>
                <a:off x="0" y="0"/>
                <a:ext cx="8886308" cy="3966243"/>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41" name="WHAT ARE WE GOING TO LEARN?">
                <a:extLst>
                  <a:ext uri="{FF2B5EF4-FFF2-40B4-BE49-F238E27FC236}">
                    <a16:creationId xmlns:a16="http://schemas.microsoft.com/office/drawing/2014/main" xmlns="" id="{029368E2-DF98-E543-8297-45174BC60D46}"/>
                  </a:ext>
                </a:extLst>
              </p:cNvPr>
              <p:cNvSpPr txBox="1"/>
              <p:nvPr/>
            </p:nvSpPr>
            <p:spPr>
              <a:xfrm>
                <a:off x="74697" y="427888"/>
                <a:ext cx="8511169" cy="315899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5000">
                    <a:solidFill>
                      <a:srgbClr val="002135"/>
                    </a:solidFill>
                  </a:defRPr>
                </a:lvl1pPr>
              </a:lstStyle>
              <a:p>
                <a:pPr algn="ctr"/>
                <a:r>
                  <a:rPr lang="en-US" sz="2400" dirty="0" err="1"/>
                  <a:t>પ્રેઝન્ટેશનનો</a:t>
                </a:r>
                <a:r>
                  <a:rPr lang="en-US" sz="2400" dirty="0"/>
                  <a:t> </a:t>
                </a:r>
                <a:r>
                  <a:rPr lang="en-US" sz="2400" dirty="0" err="1"/>
                  <a:t>ઉપયોગ</a:t>
                </a:r>
                <a:r>
                  <a:rPr lang="en-US" sz="2400" dirty="0"/>
                  <a:t> </a:t>
                </a:r>
                <a:r>
                  <a:rPr lang="en-US" sz="2400" dirty="0" err="1"/>
                  <a:t>કરતી</a:t>
                </a:r>
                <a:r>
                  <a:rPr lang="en-US" sz="2400" dirty="0"/>
                  <a:t> </a:t>
                </a:r>
                <a:r>
                  <a:rPr lang="en-US" sz="2400" dirty="0" err="1"/>
                  <a:t>વખતે</a:t>
                </a:r>
                <a:r>
                  <a:rPr lang="en-US" sz="2400" dirty="0"/>
                  <a:t> </a:t>
                </a:r>
                <a:r>
                  <a:rPr lang="en-US" sz="2400" dirty="0" err="1"/>
                  <a:t>સહાય</a:t>
                </a:r>
                <a:r>
                  <a:rPr lang="en-US" sz="2400" dirty="0"/>
                  <a:t> </a:t>
                </a:r>
                <a:r>
                  <a:rPr lang="en-US" sz="2400" dirty="0" err="1"/>
                  <a:t>માટે</a:t>
                </a:r>
                <a:r>
                  <a:rPr lang="en-US" sz="2400" dirty="0"/>
                  <a:t> </a:t>
                </a:r>
                <a:r>
                  <a:rPr lang="en-US" sz="2400" dirty="0" err="1"/>
                  <a:t>ફેસીલીટેટર</a:t>
                </a:r>
                <a:r>
                  <a:rPr lang="en-US" sz="2400" dirty="0"/>
                  <a:t> </a:t>
                </a:r>
                <a:r>
                  <a:rPr lang="en-US" sz="2400" dirty="0" err="1"/>
                  <a:t>માર્ગદર્શિકા</a:t>
                </a:r>
                <a:r>
                  <a:rPr lang="en-US" sz="2400" dirty="0"/>
                  <a:t> </a:t>
                </a:r>
              </a:p>
            </p:txBody>
          </p:sp>
        </p:grpSp>
      </p:grpSp>
      <p:grpSp>
        <p:nvGrpSpPr>
          <p:cNvPr id="8" name="Group 7">
            <a:extLst>
              <a:ext uri="{FF2B5EF4-FFF2-40B4-BE49-F238E27FC236}">
                <a16:creationId xmlns:a16="http://schemas.microsoft.com/office/drawing/2014/main" xmlns="" id="{31E8F00D-109C-314A-A98F-2B26C03C4FE7}"/>
              </a:ext>
            </a:extLst>
          </p:cNvPr>
          <p:cNvGrpSpPr/>
          <p:nvPr/>
        </p:nvGrpSpPr>
        <p:grpSpPr>
          <a:xfrm>
            <a:off x="563344" y="1970852"/>
            <a:ext cx="3340134" cy="2702994"/>
            <a:chOff x="563344" y="1970852"/>
            <a:chExt cx="3340134" cy="2702994"/>
          </a:xfrm>
        </p:grpSpPr>
        <p:pic>
          <p:nvPicPr>
            <p:cNvPr id="3" name="Picture 2">
              <a:extLst>
                <a:ext uri="{FF2B5EF4-FFF2-40B4-BE49-F238E27FC236}">
                  <a16:creationId xmlns:a16="http://schemas.microsoft.com/office/drawing/2014/main" xmlns="" id="{98547C27-D27F-B441-9DAA-1BF505A046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5117" y="1970852"/>
              <a:ext cx="2954810" cy="1671449"/>
            </a:xfrm>
            <a:prstGeom prst="rect">
              <a:avLst/>
            </a:prstGeom>
          </p:spPr>
        </p:pic>
        <p:grpSp>
          <p:nvGrpSpPr>
            <p:cNvPr id="42" name="Group">
              <a:extLst>
                <a:ext uri="{FF2B5EF4-FFF2-40B4-BE49-F238E27FC236}">
                  <a16:creationId xmlns:a16="http://schemas.microsoft.com/office/drawing/2014/main" xmlns="" id="{54ECA346-0AEA-FA48-9486-F90E8A75B356}"/>
                </a:ext>
              </a:extLst>
            </p:cNvPr>
            <p:cNvGrpSpPr/>
            <p:nvPr/>
          </p:nvGrpSpPr>
          <p:grpSpPr>
            <a:xfrm>
              <a:off x="563344" y="3663151"/>
              <a:ext cx="3340134" cy="1010695"/>
              <a:chOff x="3" y="0"/>
              <a:chExt cx="8730724" cy="2754076"/>
            </a:xfrm>
          </p:grpSpPr>
          <p:sp>
            <p:nvSpPr>
              <p:cNvPr id="43" name="Rounded Rectangle">
                <a:extLst>
                  <a:ext uri="{FF2B5EF4-FFF2-40B4-BE49-F238E27FC236}">
                    <a16:creationId xmlns:a16="http://schemas.microsoft.com/office/drawing/2014/main" xmlns="" id="{3D1D6F63-0C58-F043-AFA3-0F048692DE67}"/>
                  </a:ext>
                </a:extLst>
              </p:cNvPr>
              <p:cNvSpPr/>
              <p:nvPr/>
            </p:nvSpPr>
            <p:spPr>
              <a:xfrm>
                <a:off x="3" y="0"/>
                <a:ext cx="8730724" cy="2754076"/>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44" name="WHAT ARE WE GOING TO LEARN?">
                <a:extLst>
                  <a:ext uri="{FF2B5EF4-FFF2-40B4-BE49-F238E27FC236}">
                    <a16:creationId xmlns:a16="http://schemas.microsoft.com/office/drawing/2014/main" xmlns="" id="{529D0814-17D6-0F49-9611-A3A491D201CA}"/>
                  </a:ext>
                </a:extLst>
              </p:cNvPr>
              <p:cNvSpPr txBox="1"/>
              <p:nvPr/>
            </p:nvSpPr>
            <p:spPr>
              <a:xfrm>
                <a:off x="363197" y="183075"/>
                <a:ext cx="8136031" cy="21525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5000">
                    <a:solidFill>
                      <a:srgbClr val="002135"/>
                    </a:solidFill>
                  </a:defRPr>
                </a:lvl1pPr>
              </a:lstStyle>
              <a:p>
                <a:pPr algn="ctr"/>
                <a:r>
                  <a:rPr lang="en-US" sz="2400" dirty="0" err="1"/>
                  <a:t>વક્તાની</a:t>
                </a:r>
                <a:r>
                  <a:rPr lang="en-US" sz="2400" dirty="0"/>
                  <a:t> </a:t>
                </a:r>
                <a:r>
                  <a:rPr lang="en-US" sz="2400" dirty="0" err="1"/>
                  <a:t>નોંધ</a:t>
                </a:r>
                <a:r>
                  <a:rPr lang="en-US" sz="2400" dirty="0"/>
                  <a:t> </a:t>
                </a:r>
                <a:r>
                  <a:rPr lang="en-US" sz="2400" dirty="0" err="1"/>
                  <a:t>સાથેનું</a:t>
                </a:r>
                <a:r>
                  <a:rPr lang="en-US" sz="2400" dirty="0"/>
                  <a:t> </a:t>
                </a:r>
                <a:r>
                  <a:rPr lang="en-US" sz="2400" dirty="0" err="1"/>
                  <a:t>પ્રેઝન્ટેશન</a:t>
                </a:r>
                <a:r>
                  <a:rPr lang="en-US" sz="2400" dirty="0"/>
                  <a:t> </a:t>
                </a:r>
              </a:p>
            </p:txBody>
          </p:sp>
        </p:grpSp>
      </p:grpSp>
      <p:grpSp>
        <p:nvGrpSpPr>
          <p:cNvPr id="10" name="Group 9">
            <a:extLst>
              <a:ext uri="{FF2B5EF4-FFF2-40B4-BE49-F238E27FC236}">
                <a16:creationId xmlns:a16="http://schemas.microsoft.com/office/drawing/2014/main" xmlns="" id="{3874062D-0890-A44C-BC1E-56EAB7E1BE74}"/>
              </a:ext>
            </a:extLst>
          </p:cNvPr>
          <p:cNvGrpSpPr/>
          <p:nvPr/>
        </p:nvGrpSpPr>
        <p:grpSpPr>
          <a:xfrm>
            <a:off x="8072176" y="1742299"/>
            <a:ext cx="3399656" cy="4543071"/>
            <a:chOff x="8072176" y="1742299"/>
            <a:chExt cx="3399656" cy="4543071"/>
          </a:xfrm>
        </p:grpSpPr>
        <p:pic>
          <p:nvPicPr>
            <p:cNvPr id="7" name="Picture 6">
              <a:extLst>
                <a:ext uri="{FF2B5EF4-FFF2-40B4-BE49-F238E27FC236}">
                  <a16:creationId xmlns:a16="http://schemas.microsoft.com/office/drawing/2014/main" xmlns="" id="{2BE28398-5A6E-0748-BA01-2CF127207A3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870049" y="1742299"/>
              <a:ext cx="1894311" cy="2639354"/>
            </a:xfrm>
            <a:prstGeom prst="rect">
              <a:avLst/>
            </a:prstGeom>
          </p:spPr>
        </p:pic>
        <p:grpSp>
          <p:nvGrpSpPr>
            <p:cNvPr id="45" name="Group">
              <a:extLst>
                <a:ext uri="{FF2B5EF4-FFF2-40B4-BE49-F238E27FC236}">
                  <a16:creationId xmlns:a16="http://schemas.microsoft.com/office/drawing/2014/main" xmlns="" id="{021E1752-8AC4-0745-8203-F5746FB5143C}"/>
                </a:ext>
              </a:extLst>
            </p:cNvPr>
            <p:cNvGrpSpPr/>
            <p:nvPr/>
          </p:nvGrpSpPr>
          <p:grpSpPr>
            <a:xfrm>
              <a:off x="8072176" y="4462045"/>
              <a:ext cx="3399656" cy="1823325"/>
              <a:chOff x="0" y="0"/>
              <a:chExt cx="8886308" cy="4968438"/>
            </a:xfrm>
          </p:grpSpPr>
          <p:sp>
            <p:nvSpPr>
              <p:cNvPr id="46" name="Rounded Rectangle">
                <a:extLst>
                  <a:ext uri="{FF2B5EF4-FFF2-40B4-BE49-F238E27FC236}">
                    <a16:creationId xmlns:a16="http://schemas.microsoft.com/office/drawing/2014/main" xmlns="" id="{74294B97-10AD-CE44-A212-9CB3B7295160}"/>
                  </a:ext>
                </a:extLst>
              </p:cNvPr>
              <p:cNvSpPr/>
              <p:nvPr/>
            </p:nvSpPr>
            <p:spPr>
              <a:xfrm>
                <a:off x="0" y="0"/>
                <a:ext cx="8886308" cy="496843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47" name="WHAT ARE WE GOING TO LEARN?">
                <a:extLst>
                  <a:ext uri="{FF2B5EF4-FFF2-40B4-BE49-F238E27FC236}">
                    <a16:creationId xmlns:a16="http://schemas.microsoft.com/office/drawing/2014/main" xmlns="" id="{845A6EFF-7913-6B4B-A8B4-7123D99964C1}"/>
                  </a:ext>
                </a:extLst>
              </p:cNvPr>
              <p:cNvSpPr txBox="1"/>
              <p:nvPr/>
            </p:nvSpPr>
            <p:spPr>
              <a:xfrm>
                <a:off x="697147" y="200664"/>
                <a:ext cx="7746756" cy="43331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5000">
                    <a:solidFill>
                      <a:srgbClr val="002135"/>
                    </a:solidFill>
                  </a:defRPr>
                </a:lvl1pPr>
              </a:lstStyle>
              <a:p>
                <a:pPr lvl="0" algn="ctr">
                  <a:defRPr/>
                </a:pPr>
                <a:r>
                  <a:rPr lang="en-US" sz="2000" dirty="0" err="1"/>
                  <a:t>એ.એન.એમ</a:t>
                </a:r>
                <a:r>
                  <a:rPr lang="en-US" sz="2000" dirty="0"/>
                  <a:t>. </a:t>
                </a:r>
                <a:r>
                  <a:rPr lang="en-US" sz="2000" dirty="0" err="1"/>
                  <a:t>અને</a:t>
                </a:r>
                <a:r>
                  <a:rPr lang="en-US" sz="2000" dirty="0"/>
                  <a:t> </a:t>
                </a:r>
                <a:r>
                  <a:rPr lang="en-US" sz="2000" dirty="0" err="1"/>
                  <a:t>આશાને</a:t>
                </a:r>
                <a:r>
                  <a:rPr lang="en-US" sz="2000" dirty="0"/>
                  <a:t> </a:t>
                </a:r>
                <a:r>
                  <a:rPr lang="en-US" sz="2000" dirty="0" err="1"/>
                  <a:t>તાલીમ</a:t>
                </a:r>
                <a:r>
                  <a:rPr lang="en-US" sz="2000" dirty="0"/>
                  <a:t> </a:t>
                </a:r>
                <a:r>
                  <a:rPr lang="en-US" sz="2000" dirty="0" err="1"/>
                  <a:t>દરમિયાન</a:t>
                </a:r>
                <a:r>
                  <a:rPr lang="en-US" sz="2000" dirty="0"/>
                  <a:t> </a:t>
                </a:r>
                <a:r>
                  <a:rPr lang="en-US" sz="2000" dirty="0" err="1"/>
                  <a:t>સહાયતા</a:t>
                </a:r>
                <a:r>
                  <a:rPr lang="en-US" sz="2000" dirty="0"/>
                  <a:t> </a:t>
                </a:r>
                <a:r>
                  <a:rPr lang="en-US" sz="2000" dirty="0" err="1"/>
                  <a:t>માટે</a:t>
                </a:r>
                <a:r>
                  <a:rPr lang="en-US" sz="2000" dirty="0"/>
                  <a:t> </a:t>
                </a:r>
                <a:r>
                  <a:rPr lang="en-US" sz="2000" dirty="0" err="1"/>
                  <a:t>પ્રેઝન્ટેશનના</a:t>
                </a:r>
                <a:r>
                  <a:rPr lang="en-US" sz="2000" dirty="0"/>
                  <a:t> </a:t>
                </a:r>
                <a:r>
                  <a:rPr lang="en-US" sz="2000" dirty="0" err="1"/>
                  <a:t>આધાર</a:t>
                </a:r>
                <a:r>
                  <a:rPr lang="en-US" sz="2000" dirty="0"/>
                  <a:t> </a:t>
                </a:r>
                <a:r>
                  <a:rPr lang="en-US" sz="2000" dirty="0" err="1"/>
                  <a:t>પર</a:t>
                </a:r>
                <a:r>
                  <a:rPr lang="en-US" sz="2000" dirty="0"/>
                  <a:t> </a:t>
                </a:r>
                <a:r>
                  <a:rPr lang="en-US" sz="2000" dirty="0" err="1"/>
                  <a:t>તૈયાર</a:t>
                </a:r>
                <a:r>
                  <a:rPr lang="en-US" sz="2000" dirty="0"/>
                  <a:t> </a:t>
                </a:r>
                <a:r>
                  <a:rPr lang="en-US" sz="2000" dirty="0" err="1"/>
                  <a:t>કરાયેલી</a:t>
                </a:r>
                <a:r>
                  <a:rPr lang="en-US" sz="2000" dirty="0"/>
                  <a:t> '</a:t>
                </a:r>
                <a:r>
                  <a:rPr lang="en-US" sz="2000" dirty="0" err="1"/>
                  <a:t>પોકેટ</a:t>
                </a:r>
                <a:r>
                  <a:rPr lang="en-US" sz="2000" dirty="0"/>
                  <a:t> </a:t>
                </a:r>
                <a:r>
                  <a:rPr lang="en-US" sz="2000" dirty="0" err="1"/>
                  <a:t>બુક</a:t>
                </a:r>
                <a:r>
                  <a:rPr lang="en-US" sz="2000" dirty="0"/>
                  <a:t> </a:t>
                </a:r>
                <a:r>
                  <a:rPr lang="en-US" sz="2000" dirty="0" err="1"/>
                  <a:t>ઓફ</a:t>
                </a:r>
                <a:r>
                  <a:rPr lang="en-US" sz="2000" dirty="0"/>
                  <a:t> </a:t>
                </a:r>
                <a:r>
                  <a:rPr lang="en-US" sz="2000" dirty="0" err="1"/>
                  <a:t>ફાઈવ</a:t>
                </a:r>
                <a:r>
                  <a:rPr lang="en-US" sz="2000" dirty="0"/>
                  <a:t>' </a:t>
                </a:r>
                <a:endParaRPr kumimoji="0" sz="2000" b="0" i="0" u="none" strike="noStrike" kern="1200" cap="none" spc="0" normalizeH="0" baseline="0" noProof="0" dirty="0">
                  <a:ln>
                    <a:noFill/>
                  </a:ln>
                  <a:solidFill>
                    <a:srgbClr val="002135"/>
                  </a:solidFill>
                  <a:effectLst/>
                  <a:uLnTx/>
                  <a:uFillTx/>
                  <a:latin typeface="Gill Sans SemiBold"/>
                  <a:cs typeface="Gill Sans SemiBold"/>
                </a:endParaRPr>
              </a:p>
            </p:txBody>
          </p:sp>
        </p:grpSp>
      </p:grpSp>
      <p:sp>
        <p:nvSpPr>
          <p:cNvPr id="38" name="Title 3">
            <a:extLst>
              <a:ext uri="{FF2B5EF4-FFF2-40B4-BE49-F238E27FC236}">
                <a16:creationId xmlns:a16="http://schemas.microsoft.com/office/drawing/2014/main" xmlns="" id="{BA1F17C4-26AF-204B-89C8-7AE332F98AB9}"/>
              </a:ext>
            </a:extLst>
          </p:cNvPr>
          <p:cNvSpPr txBox="1">
            <a:spLocks/>
          </p:cNvSpPr>
          <p:nvPr/>
        </p:nvSpPr>
        <p:spPr>
          <a:xfrm>
            <a:off x="928688" y="177800"/>
            <a:ext cx="10418761" cy="1000287"/>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9pPr>
          </a:lstStyle>
          <a:p>
            <a:r>
              <a:rPr lang="en-US" sz="4400" dirty="0" err="1"/>
              <a:t>તાલીમ</a:t>
            </a:r>
            <a:r>
              <a:rPr lang="en-US" sz="4400" dirty="0"/>
              <a:t> </a:t>
            </a:r>
            <a:r>
              <a:rPr lang="en-US" sz="4400" dirty="0" err="1"/>
              <a:t>કીટમાં</a:t>
            </a:r>
            <a:r>
              <a:rPr lang="en-US" sz="4400" dirty="0"/>
              <a:t> </a:t>
            </a:r>
            <a:r>
              <a:rPr lang="en-US" sz="4400" dirty="0" err="1"/>
              <a:t>આવરી</a:t>
            </a:r>
            <a:r>
              <a:rPr lang="en-US" sz="4400" dirty="0"/>
              <a:t> </a:t>
            </a:r>
            <a:r>
              <a:rPr lang="en-US" sz="4400" dirty="0" err="1"/>
              <a:t>લેવાયેલ</a:t>
            </a:r>
            <a:r>
              <a:rPr lang="en-US" sz="4400" dirty="0"/>
              <a:t> </a:t>
            </a:r>
            <a:r>
              <a:rPr lang="en-US" sz="4400" dirty="0" err="1"/>
              <a:t>મહત્ત્વની</a:t>
            </a:r>
            <a:r>
              <a:rPr lang="en-US" sz="4400" dirty="0"/>
              <a:t> </a:t>
            </a:r>
            <a:r>
              <a:rPr lang="en-US" sz="4400" dirty="0" err="1"/>
              <a:t>સામગ્રી</a:t>
            </a:r>
            <a:r>
              <a:rPr lang="en-US" sz="4400" dirty="0"/>
              <a:t> </a:t>
            </a:r>
            <a:endParaRPr lang="en-US" sz="4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3669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F08453C-778D-2141-AA51-DD107AA9AC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18919" y="1471658"/>
            <a:ext cx="4598629" cy="4726932"/>
          </a:xfrm>
          <a:prstGeom prst="rect">
            <a:avLst/>
          </a:prstGeom>
        </p:spPr>
      </p:pic>
      <p:pic>
        <p:nvPicPr>
          <p:cNvPr id="6" name="Picture 5">
            <a:extLst>
              <a:ext uri="{FF2B5EF4-FFF2-40B4-BE49-F238E27FC236}">
                <a16:creationId xmlns:a16="http://schemas.microsoft.com/office/drawing/2014/main" xmlns="" id="{7A71D773-36E8-8A49-A4D7-47E9A49644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3611" y="1475131"/>
            <a:ext cx="4818056" cy="4723459"/>
          </a:xfrm>
          <a:prstGeom prst="rect">
            <a:avLst/>
          </a:prstGeom>
        </p:spPr>
      </p:pic>
      <p:grpSp>
        <p:nvGrpSpPr>
          <p:cNvPr id="9" name="Group">
            <a:extLst>
              <a:ext uri="{FF2B5EF4-FFF2-40B4-BE49-F238E27FC236}">
                <a16:creationId xmlns:a16="http://schemas.microsoft.com/office/drawing/2014/main" xmlns="" id="{1C4C420F-5695-2843-9BBD-EDB4DFA17606}"/>
              </a:ext>
            </a:extLst>
          </p:cNvPr>
          <p:cNvGrpSpPr/>
          <p:nvPr/>
        </p:nvGrpSpPr>
        <p:grpSpPr>
          <a:xfrm>
            <a:off x="129598" y="6278460"/>
            <a:ext cx="2186795" cy="453471"/>
            <a:chOff x="0" y="0"/>
            <a:chExt cx="4601208" cy="995765"/>
          </a:xfrm>
        </p:grpSpPr>
        <p:pic>
          <p:nvPicPr>
            <p:cNvPr id="10" name="Picture 3" descr="Picture 3">
              <a:extLst>
                <a:ext uri="{FF2B5EF4-FFF2-40B4-BE49-F238E27FC236}">
                  <a16:creationId xmlns:a16="http://schemas.microsoft.com/office/drawing/2014/main" xmlns="" id="{AA173682-3DFD-6545-A56F-685A46B1023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1" name="Picture 5" descr="Picture 5">
              <a:extLst>
                <a:ext uri="{FF2B5EF4-FFF2-40B4-BE49-F238E27FC236}">
                  <a16:creationId xmlns:a16="http://schemas.microsoft.com/office/drawing/2014/main" xmlns="" id="{C56EC0D7-67D0-8549-8B0C-B309776847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2" name="Line">
              <a:extLst>
                <a:ext uri="{FF2B5EF4-FFF2-40B4-BE49-F238E27FC236}">
                  <a16:creationId xmlns:a16="http://schemas.microsoft.com/office/drawing/2014/main" xmlns="" id="{9CAB1071-D752-274B-B63E-5B68A6FC951B}"/>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13" name="Line">
              <a:extLst>
                <a:ext uri="{FF2B5EF4-FFF2-40B4-BE49-F238E27FC236}">
                  <a16:creationId xmlns:a16="http://schemas.microsoft.com/office/drawing/2014/main" xmlns="" id="{233ED82A-CEF6-3B4D-B288-418C3E0ECC27}"/>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pic>
          <p:nvPicPr>
            <p:cNvPr id="14" name="ministry-and-health-family-welfare.png" descr="ministry-and-health-family-welfare.png">
              <a:extLst>
                <a:ext uri="{FF2B5EF4-FFF2-40B4-BE49-F238E27FC236}">
                  <a16:creationId xmlns:a16="http://schemas.microsoft.com/office/drawing/2014/main" xmlns="" id="{72DD9D2B-4A03-594F-B90A-39E31DDEE00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5" name="Group">
            <a:extLst>
              <a:ext uri="{FF2B5EF4-FFF2-40B4-BE49-F238E27FC236}">
                <a16:creationId xmlns:a16="http://schemas.microsoft.com/office/drawing/2014/main" xmlns="" id="{6E88EF64-F60B-4144-9C73-2BFE6B5B1A53}"/>
              </a:ext>
            </a:extLst>
          </p:cNvPr>
          <p:cNvGrpSpPr/>
          <p:nvPr/>
        </p:nvGrpSpPr>
        <p:grpSpPr>
          <a:xfrm rot="16200000">
            <a:off x="-1842178" y="3082041"/>
            <a:ext cx="5190386" cy="1049656"/>
            <a:chOff x="0" y="0"/>
            <a:chExt cx="8886305" cy="1891548"/>
          </a:xfrm>
        </p:grpSpPr>
        <p:sp>
          <p:nvSpPr>
            <p:cNvPr id="16" name="Rounded Rectangle">
              <a:extLst>
                <a:ext uri="{FF2B5EF4-FFF2-40B4-BE49-F238E27FC236}">
                  <a16:creationId xmlns:a16="http://schemas.microsoft.com/office/drawing/2014/main" xmlns="" id="{B2F63602-605F-CF4C-979F-78F9D85F04E4}"/>
                </a:ext>
              </a:extLst>
            </p:cNvPr>
            <p:cNvSpPr/>
            <p:nvPr/>
          </p:nvSpPr>
          <p:spPr>
            <a:xfrm>
              <a:off x="0" y="0"/>
              <a:ext cx="8886305"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17" name="WHAT ARE WE GOING TO LEARN?">
              <a:extLst>
                <a:ext uri="{FF2B5EF4-FFF2-40B4-BE49-F238E27FC236}">
                  <a16:creationId xmlns:a16="http://schemas.microsoft.com/office/drawing/2014/main" xmlns="" id="{869564A9-37BE-1847-AB02-862867C61342}"/>
                </a:ext>
              </a:extLst>
            </p:cNvPr>
            <p:cNvSpPr txBox="1"/>
            <p:nvPr/>
          </p:nvSpPr>
          <p:spPr>
            <a:xfrm>
              <a:off x="375138" y="289461"/>
              <a:ext cx="8136031" cy="1312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defRPr sz="5000">
                  <a:solidFill>
                    <a:srgbClr val="002135"/>
                  </a:solidFill>
                </a:defRPr>
              </a:lvl1pPr>
            </a:lstStyle>
            <a:p>
              <a:pPr algn="ctr"/>
              <a:r>
                <a:rPr lang="en-US" sz="4400" dirty="0" err="1"/>
                <a:t>મહત્ત્વની</a:t>
              </a:r>
              <a:r>
                <a:rPr lang="en-US" sz="4400" dirty="0"/>
                <a:t> </a:t>
              </a:r>
              <a:r>
                <a:rPr lang="en-US" sz="4400" dirty="0" err="1"/>
                <a:t>સામગ્રી</a:t>
              </a:r>
              <a:endParaRPr lang="en-US" sz="4400" dirty="0"/>
            </a:p>
          </p:txBody>
        </p:sp>
      </p:grpSp>
      <p:sp>
        <p:nvSpPr>
          <p:cNvPr id="2" name="TextBox 1">
            <a:extLst>
              <a:ext uri="{FF2B5EF4-FFF2-40B4-BE49-F238E27FC236}">
                <a16:creationId xmlns:a16="http://schemas.microsoft.com/office/drawing/2014/main" xmlns="" id="{75B1DC27-3F23-8F47-BFFA-E0AE5396D735}"/>
              </a:ext>
            </a:extLst>
          </p:cNvPr>
          <p:cNvSpPr txBox="1"/>
          <p:nvPr/>
        </p:nvSpPr>
        <p:spPr>
          <a:xfrm>
            <a:off x="1969104" y="849751"/>
            <a:ext cx="4243740" cy="658336"/>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hangingPunct="0"/>
            <a:r>
              <a:rPr lang="en-US" sz="3200" dirty="0" err="1"/>
              <a:t>ફેસીલીટેટર</a:t>
            </a:r>
            <a:r>
              <a:rPr lang="en-US" sz="3200" dirty="0"/>
              <a:t> </a:t>
            </a:r>
            <a:r>
              <a:rPr lang="en-US" sz="3200" dirty="0" err="1"/>
              <a:t>માર્ગદર્શિકા</a:t>
            </a:r>
            <a:endParaRPr kumimoji="0" lang="en-US" sz="3000" b="1" i="0" u="none" strike="noStrike" cap="none" spc="0" normalizeH="0" baseline="0" dirty="0">
              <a:ln>
                <a:noFill/>
              </a:ln>
              <a:solidFill>
                <a:srgbClr val="000000"/>
              </a:solidFill>
              <a:effectLst/>
              <a:uFillTx/>
              <a:latin typeface="Arial" panose="020B0604020202020204" pitchFamily="34" charset="0"/>
              <a:ea typeface="Gill Sans"/>
              <a:cs typeface="Arial" panose="020B0604020202020204" pitchFamily="34" charset="0"/>
              <a:sym typeface="Gill Sans"/>
            </a:endParaRPr>
          </a:p>
        </p:txBody>
      </p:sp>
      <p:sp>
        <p:nvSpPr>
          <p:cNvPr id="18" name="TextBox 17">
            <a:extLst>
              <a:ext uri="{FF2B5EF4-FFF2-40B4-BE49-F238E27FC236}">
                <a16:creationId xmlns:a16="http://schemas.microsoft.com/office/drawing/2014/main" xmlns="" id="{7EB250E8-5B81-7540-AFF0-BFB0F02C52D4}"/>
              </a:ext>
            </a:extLst>
          </p:cNvPr>
          <p:cNvSpPr txBox="1"/>
          <p:nvPr/>
        </p:nvSpPr>
        <p:spPr>
          <a:xfrm>
            <a:off x="7096363" y="901621"/>
            <a:ext cx="4243740" cy="658336"/>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hangingPunct="0"/>
            <a:r>
              <a:rPr lang="en-US" sz="3200" dirty="0" err="1"/>
              <a:t>પોકેટ</a:t>
            </a:r>
            <a:r>
              <a:rPr lang="en-US" sz="3200" dirty="0"/>
              <a:t> </a:t>
            </a:r>
            <a:r>
              <a:rPr lang="en-US" sz="3200" dirty="0" err="1"/>
              <a:t>બુક</a:t>
            </a:r>
            <a:endParaRPr kumimoji="0" lang="en-US" sz="3000" b="1" i="0" u="none" strike="noStrike" cap="none" spc="0" normalizeH="0" baseline="0" dirty="0">
              <a:ln>
                <a:noFill/>
              </a:ln>
              <a:solidFill>
                <a:srgbClr val="000000"/>
              </a:solidFill>
              <a:effectLst/>
              <a:uFillTx/>
              <a:latin typeface="Arial" panose="020B0604020202020204" pitchFamily="34" charset="0"/>
              <a:ea typeface="Gill Sans"/>
              <a:cs typeface="Arial" panose="020B0604020202020204" pitchFamily="34" charset="0"/>
              <a:sym typeface="Gill Sans"/>
            </a:endParaRPr>
          </a:p>
        </p:txBody>
      </p:sp>
    </p:spTree>
    <p:extLst>
      <p:ext uri="{BB962C8B-B14F-4D97-AF65-F5344CB8AC3E}">
        <p14:creationId xmlns:p14="http://schemas.microsoft.com/office/powerpoint/2010/main" val="3960045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D6D3E7C-57EB-1349-BC83-B46F8EAE03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5400" y="1395238"/>
            <a:ext cx="2760995" cy="2802312"/>
          </a:xfrm>
          <a:prstGeom prst="rect">
            <a:avLst/>
          </a:prstGeom>
        </p:spPr>
      </p:pic>
      <p:pic>
        <p:nvPicPr>
          <p:cNvPr id="8" name="Picture 7">
            <a:extLst>
              <a:ext uri="{FF2B5EF4-FFF2-40B4-BE49-F238E27FC236}">
                <a16:creationId xmlns:a16="http://schemas.microsoft.com/office/drawing/2014/main" xmlns="" id="{52EB8752-8F3E-074A-80CC-4A82209F0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06646" y="1380445"/>
            <a:ext cx="5308754" cy="4985565"/>
          </a:xfrm>
          <a:prstGeom prst="rect">
            <a:avLst/>
          </a:prstGeom>
        </p:spPr>
      </p:pic>
      <p:sp>
        <p:nvSpPr>
          <p:cNvPr id="4" name="Line Callout 1 3">
            <a:extLst>
              <a:ext uri="{FF2B5EF4-FFF2-40B4-BE49-F238E27FC236}">
                <a16:creationId xmlns:a16="http://schemas.microsoft.com/office/drawing/2014/main" xmlns="" id="{18F46D24-58AF-D143-A422-8AE0ECA2D216}"/>
              </a:ext>
            </a:extLst>
          </p:cNvPr>
          <p:cNvSpPr/>
          <p:nvPr/>
        </p:nvSpPr>
        <p:spPr>
          <a:xfrm rot="10800000" flipV="1">
            <a:off x="1212061" y="1474276"/>
            <a:ext cx="1737360" cy="861774"/>
          </a:xfrm>
          <a:prstGeom prst="borderCallout1">
            <a:avLst>
              <a:gd name="adj1" fmla="val 46603"/>
              <a:gd name="adj2" fmla="val -1630"/>
              <a:gd name="adj3" fmla="val 125534"/>
              <a:gd name="adj4" fmla="val -54603"/>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r>
              <a:rPr lang="en-US" sz="1400" dirty="0" err="1"/>
              <a:t>તાલીમાર્થીઓને</a:t>
            </a:r>
            <a:r>
              <a:rPr lang="en-US" sz="1400" dirty="0"/>
              <a:t> </a:t>
            </a:r>
            <a:r>
              <a:rPr lang="en-US" sz="1400" dirty="0" err="1"/>
              <a:t>દરેક</a:t>
            </a:r>
            <a:r>
              <a:rPr lang="en-US" sz="1400" dirty="0"/>
              <a:t> </a:t>
            </a:r>
            <a:r>
              <a:rPr lang="en-US" sz="1400" dirty="0" err="1"/>
              <a:t>સત્રના</a:t>
            </a:r>
            <a:r>
              <a:rPr lang="en-US" sz="1400" dirty="0"/>
              <a:t> </a:t>
            </a:r>
            <a:r>
              <a:rPr lang="en-US" sz="1400" dirty="0" err="1"/>
              <a:t>તાલીમના</a:t>
            </a:r>
            <a:r>
              <a:rPr lang="en-US" sz="1400" dirty="0"/>
              <a:t> </a:t>
            </a:r>
            <a:r>
              <a:rPr lang="en-US" sz="1400" dirty="0" err="1"/>
              <a:t>પરિણામો</a:t>
            </a:r>
            <a:r>
              <a:rPr lang="en-US" sz="1400" dirty="0"/>
              <a:t> </a:t>
            </a:r>
            <a:r>
              <a:rPr lang="en-US" sz="1400" dirty="0" err="1"/>
              <a:t>વિષે</a:t>
            </a:r>
            <a:r>
              <a:rPr lang="en-US" sz="1400" dirty="0"/>
              <a:t> </a:t>
            </a:r>
            <a:r>
              <a:rPr lang="en-US" sz="1400" dirty="0" err="1"/>
              <a:t>સત્ર</a:t>
            </a:r>
            <a:r>
              <a:rPr lang="en-US" sz="1400" dirty="0"/>
              <a:t> </a:t>
            </a:r>
            <a:r>
              <a:rPr lang="en-US" sz="1400" dirty="0" err="1"/>
              <a:t>પહેલા</a:t>
            </a:r>
            <a:r>
              <a:rPr lang="en-US" sz="1400" dirty="0"/>
              <a:t> </a:t>
            </a:r>
            <a:r>
              <a:rPr lang="en-US" sz="1400" dirty="0" err="1"/>
              <a:t>જણાવવાનું</a:t>
            </a:r>
            <a:r>
              <a:rPr lang="en-US" sz="1400" dirty="0"/>
              <a:t> </a:t>
            </a:r>
            <a:r>
              <a:rPr lang="en-US" sz="1400" dirty="0" err="1"/>
              <a:t>રહેશે</a:t>
            </a:r>
            <a:r>
              <a:rPr lang="en-US" sz="1400" dirty="0"/>
              <a:t>.</a:t>
            </a:r>
          </a:p>
        </p:txBody>
      </p:sp>
      <p:sp>
        <p:nvSpPr>
          <p:cNvPr id="9" name="Line Callout 1 8">
            <a:extLst>
              <a:ext uri="{FF2B5EF4-FFF2-40B4-BE49-F238E27FC236}">
                <a16:creationId xmlns:a16="http://schemas.microsoft.com/office/drawing/2014/main" xmlns="" id="{4D230053-CD2F-0344-AEBC-89EFC15B661A}"/>
              </a:ext>
            </a:extLst>
          </p:cNvPr>
          <p:cNvSpPr/>
          <p:nvPr/>
        </p:nvSpPr>
        <p:spPr>
          <a:xfrm rot="10800000" flipV="1">
            <a:off x="1275724" y="3291755"/>
            <a:ext cx="1737360" cy="430887"/>
          </a:xfrm>
          <a:prstGeom prst="borderCallout1">
            <a:avLst>
              <a:gd name="adj1" fmla="val 46603"/>
              <a:gd name="adj2" fmla="val -1630"/>
              <a:gd name="adj3" fmla="val 143218"/>
              <a:gd name="adj4" fmla="val -4720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r>
              <a:rPr lang="en-US" sz="1400" dirty="0" err="1"/>
              <a:t>સ્લાઈડમાં</a:t>
            </a:r>
            <a:r>
              <a:rPr lang="en-US" sz="1400" dirty="0"/>
              <a:t> </a:t>
            </a:r>
            <a:r>
              <a:rPr lang="en-US" sz="1400" dirty="0" err="1"/>
              <a:t>સ્લાઈડ</a:t>
            </a:r>
            <a:r>
              <a:rPr lang="en-US" sz="1400" dirty="0"/>
              <a:t> </a:t>
            </a:r>
            <a:r>
              <a:rPr lang="en-US" sz="1400" dirty="0" err="1"/>
              <a:t>વિષે</a:t>
            </a:r>
            <a:r>
              <a:rPr lang="en-US" sz="1400" dirty="0"/>
              <a:t> </a:t>
            </a:r>
            <a:r>
              <a:rPr lang="en-US" sz="1400" dirty="0" err="1"/>
              <a:t>સંક્ષિપ્તમાં</a:t>
            </a:r>
            <a:r>
              <a:rPr lang="en-US" sz="1400" dirty="0"/>
              <a:t> </a:t>
            </a:r>
            <a:r>
              <a:rPr lang="en-US" sz="1400" dirty="0" err="1"/>
              <a:t>માહિતી</a:t>
            </a:r>
            <a:r>
              <a:rPr lang="en-US" sz="1400" dirty="0"/>
              <a:t> </a:t>
            </a:r>
            <a:r>
              <a:rPr lang="en-US" sz="1400" dirty="0" err="1"/>
              <a:t>મળશે</a:t>
            </a:r>
            <a:r>
              <a:rPr lang="en-US" sz="1400" dirty="0"/>
              <a:t>.</a:t>
            </a:r>
          </a:p>
        </p:txBody>
      </p:sp>
      <p:sp>
        <p:nvSpPr>
          <p:cNvPr id="11" name="Line Callout 1 10">
            <a:extLst>
              <a:ext uri="{FF2B5EF4-FFF2-40B4-BE49-F238E27FC236}">
                <a16:creationId xmlns:a16="http://schemas.microsoft.com/office/drawing/2014/main" xmlns="" id="{C087E7A1-B7BE-0A45-9B6E-541CB843A147}"/>
              </a:ext>
            </a:extLst>
          </p:cNvPr>
          <p:cNvSpPr/>
          <p:nvPr/>
        </p:nvSpPr>
        <p:spPr>
          <a:xfrm rot="10800000" flipV="1">
            <a:off x="1245171" y="4406518"/>
            <a:ext cx="1737360" cy="1292662"/>
          </a:xfrm>
          <a:prstGeom prst="borderCallout1">
            <a:avLst>
              <a:gd name="adj1" fmla="val 46603"/>
              <a:gd name="adj2" fmla="val -1630"/>
              <a:gd name="adj3" fmla="val 88112"/>
              <a:gd name="adj4" fmla="val -4720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r>
              <a:rPr lang="en-US" sz="1400" dirty="0" err="1"/>
              <a:t>સત્રના</a:t>
            </a:r>
            <a:r>
              <a:rPr lang="en-US" sz="1400" dirty="0"/>
              <a:t> </a:t>
            </a:r>
            <a:r>
              <a:rPr lang="en-US" sz="1400" dirty="0" err="1"/>
              <a:t>અંતે</a:t>
            </a:r>
            <a:r>
              <a:rPr lang="en-US" sz="1400" dirty="0"/>
              <a:t>, </a:t>
            </a:r>
            <a:r>
              <a:rPr lang="en-US" sz="1400" dirty="0" err="1"/>
              <a:t>દરેક</a:t>
            </a:r>
            <a:r>
              <a:rPr lang="en-US" sz="1400" dirty="0"/>
              <a:t> </a:t>
            </a:r>
            <a:r>
              <a:rPr lang="en-US" sz="1400" dirty="0" err="1"/>
              <a:t>તાલીમાર્થી</a:t>
            </a:r>
            <a:r>
              <a:rPr lang="en-US" sz="1400" dirty="0"/>
              <a:t> </a:t>
            </a:r>
            <a:r>
              <a:rPr lang="en-US" sz="1400" dirty="0" err="1"/>
              <a:t>પાસે</a:t>
            </a:r>
            <a:r>
              <a:rPr lang="en-US" sz="1400" dirty="0"/>
              <a:t> </a:t>
            </a:r>
            <a:r>
              <a:rPr lang="en-US" sz="1400" dirty="0" err="1"/>
              <a:t>સ્વ-મૂલ્યાંકન</a:t>
            </a:r>
            <a:r>
              <a:rPr lang="en-US" sz="1400" dirty="0"/>
              <a:t> </a:t>
            </a:r>
            <a:r>
              <a:rPr lang="en-US" sz="1400" dirty="0" err="1"/>
              <a:t>કરાવવાનું</a:t>
            </a:r>
            <a:r>
              <a:rPr lang="en-US" sz="1400" dirty="0"/>
              <a:t> </a:t>
            </a:r>
            <a:r>
              <a:rPr lang="en-US" sz="1400" dirty="0" err="1"/>
              <a:t>રહેશે</a:t>
            </a:r>
            <a:r>
              <a:rPr lang="en-US" sz="1400" dirty="0"/>
              <a:t> </a:t>
            </a:r>
            <a:r>
              <a:rPr lang="en-US" sz="1400" dirty="0" err="1"/>
              <a:t>જેથી</a:t>
            </a:r>
            <a:r>
              <a:rPr lang="en-US" sz="1400" dirty="0"/>
              <a:t> </a:t>
            </a:r>
            <a:r>
              <a:rPr lang="en-US" sz="1400" dirty="0" err="1"/>
              <a:t>તમને</a:t>
            </a:r>
            <a:r>
              <a:rPr lang="en-US" sz="1400" dirty="0"/>
              <a:t> </a:t>
            </a:r>
            <a:r>
              <a:rPr lang="en-US" sz="1400" dirty="0" err="1"/>
              <a:t>ખ્યાલ</a:t>
            </a:r>
            <a:r>
              <a:rPr lang="en-US" sz="1400" dirty="0"/>
              <a:t> </a:t>
            </a:r>
            <a:r>
              <a:rPr lang="en-US" sz="1400" dirty="0" err="1"/>
              <a:t>આવે</a:t>
            </a:r>
            <a:r>
              <a:rPr lang="en-US" sz="1400" dirty="0"/>
              <a:t> </a:t>
            </a:r>
            <a:r>
              <a:rPr lang="en-US" sz="1400" dirty="0" err="1"/>
              <a:t>કે</a:t>
            </a:r>
            <a:r>
              <a:rPr lang="en-US" sz="1400" dirty="0"/>
              <a:t> </a:t>
            </a:r>
            <a:r>
              <a:rPr lang="en-US" sz="1400" dirty="0" err="1"/>
              <a:t>તમારા</a:t>
            </a:r>
            <a:r>
              <a:rPr lang="en-US" sz="1400" dirty="0"/>
              <a:t> </a:t>
            </a:r>
            <a:r>
              <a:rPr lang="en-US" sz="1400" dirty="0" err="1"/>
              <a:t>ઇનપુટ</a:t>
            </a:r>
            <a:r>
              <a:rPr lang="en-US" sz="1400" dirty="0"/>
              <a:t> </a:t>
            </a:r>
            <a:r>
              <a:rPr lang="en-US" sz="1400" dirty="0" err="1"/>
              <a:t>તેમના</a:t>
            </a:r>
            <a:r>
              <a:rPr lang="en-US" sz="1400" dirty="0"/>
              <a:t> </a:t>
            </a:r>
            <a:r>
              <a:rPr lang="en-US" sz="1400" dirty="0" err="1"/>
              <a:t>સુધી</a:t>
            </a:r>
            <a:r>
              <a:rPr lang="en-US" sz="1400" dirty="0"/>
              <a:t> </a:t>
            </a:r>
            <a:r>
              <a:rPr lang="en-US" sz="1400" dirty="0" err="1"/>
              <a:t>પહોંચ્યા</a:t>
            </a:r>
            <a:r>
              <a:rPr lang="en-US" sz="1400" dirty="0"/>
              <a:t> </a:t>
            </a:r>
            <a:r>
              <a:rPr lang="en-US" sz="1400" dirty="0" err="1"/>
              <a:t>છે</a:t>
            </a:r>
            <a:r>
              <a:rPr lang="en-US" sz="1400" dirty="0"/>
              <a:t> </a:t>
            </a:r>
            <a:r>
              <a:rPr lang="en-US" sz="1400" dirty="0" err="1"/>
              <a:t>કે</a:t>
            </a:r>
            <a:r>
              <a:rPr lang="en-US" sz="1400" dirty="0"/>
              <a:t> </a:t>
            </a:r>
            <a:r>
              <a:rPr lang="en-US" sz="1400" dirty="0" err="1"/>
              <a:t>નહિ</a:t>
            </a:r>
            <a:r>
              <a:rPr lang="en-US" sz="1400" dirty="0"/>
              <a:t>.</a:t>
            </a:r>
          </a:p>
        </p:txBody>
      </p:sp>
      <p:sp>
        <p:nvSpPr>
          <p:cNvPr id="7" name="Line Callout 2 6">
            <a:extLst>
              <a:ext uri="{FF2B5EF4-FFF2-40B4-BE49-F238E27FC236}">
                <a16:creationId xmlns:a16="http://schemas.microsoft.com/office/drawing/2014/main" xmlns="" id="{AFC9A948-CAE4-FD4F-A180-F95F9B9F6FAB}"/>
              </a:ext>
            </a:extLst>
          </p:cNvPr>
          <p:cNvSpPr/>
          <p:nvPr/>
        </p:nvSpPr>
        <p:spPr>
          <a:xfrm>
            <a:off x="9801226" y="4556221"/>
            <a:ext cx="1471612" cy="1077218"/>
          </a:xfrm>
          <a:prstGeom prst="borderCallout2">
            <a:avLst>
              <a:gd name="adj1" fmla="val 18750"/>
              <a:gd name="adj2" fmla="val -8333"/>
              <a:gd name="adj3" fmla="val 18750"/>
              <a:gd name="adj4" fmla="val -16667"/>
              <a:gd name="adj5" fmla="val -52658"/>
              <a:gd name="adj6" fmla="val -44173"/>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r>
              <a:rPr lang="en-US" sz="1400" dirty="0" err="1"/>
              <a:t>અગત્યની</a:t>
            </a:r>
            <a:r>
              <a:rPr lang="en-US" sz="1400" dirty="0"/>
              <a:t> </a:t>
            </a:r>
            <a:r>
              <a:rPr lang="en-US" sz="1400" dirty="0" err="1"/>
              <a:t>સ્લાઈડ્સમાં</a:t>
            </a:r>
            <a:r>
              <a:rPr lang="en-US" sz="1400" dirty="0"/>
              <a:t> </a:t>
            </a:r>
            <a:r>
              <a:rPr lang="en-US" sz="1400" dirty="0" err="1"/>
              <a:t>સરળ</a:t>
            </a:r>
            <a:r>
              <a:rPr lang="en-US" sz="1400" dirty="0"/>
              <a:t> </a:t>
            </a:r>
            <a:r>
              <a:rPr lang="en-US" sz="1400" dirty="0" err="1"/>
              <a:t>સંદર્ભ</a:t>
            </a:r>
            <a:r>
              <a:rPr lang="en-US" sz="1400" dirty="0"/>
              <a:t> </a:t>
            </a:r>
            <a:r>
              <a:rPr lang="en-US" sz="1400" dirty="0" err="1"/>
              <a:t>માટે</a:t>
            </a:r>
            <a:r>
              <a:rPr lang="en-US" sz="1400" dirty="0"/>
              <a:t> </a:t>
            </a:r>
            <a:r>
              <a:rPr lang="en-US" sz="1400" dirty="0" err="1"/>
              <a:t>તાલીમ</a:t>
            </a:r>
            <a:r>
              <a:rPr lang="en-US" sz="1400" dirty="0"/>
              <a:t> </a:t>
            </a:r>
            <a:r>
              <a:rPr lang="en-US" sz="1400" dirty="0" err="1"/>
              <a:t>આપનારની</a:t>
            </a:r>
            <a:r>
              <a:rPr lang="en-US" sz="1400" dirty="0"/>
              <a:t> </a:t>
            </a:r>
            <a:r>
              <a:rPr lang="en-US" sz="1400" dirty="0" err="1"/>
              <a:t>નોંધ</a:t>
            </a:r>
            <a:r>
              <a:rPr lang="en-US" sz="1400" dirty="0"/>
              <a:t> </a:t>
            </a:r>
            <a:r>
              <a:rPr lang="en-US" sz="1400" dirty="0" err="1"/>
              <a:t>આપેલી</a:t>
            </a:r>
            <a:r>
              <a:rPr lang="en-US" sz="1400" dirty="0"/>
              <a:t> </a:t>
            </a:r>
            <a:r>
              <a:rPr lang="en-US" sz="1400" dirty="0" err="1"/>
              <a:t>છે</a:t>
            </a:r>
            <a:r>
              <a:rPr lang="en-US" sz="1400" dirty="0"/>
              <a:t>.</a:t>
            </a:r>
          </a:p>
        </p:txBody>
      </p:sp>
      <p:sp>
        <p:nvSpPr>
          <p:cNvPr id="14" name="Title 3">
            <a:extLst>
              <a:ext uri="{FF2B5EF4-FFF2-40B4-BE49-F238E27FC236}">
                <a16:creationId xmlns:a16="http://schemas.microsoft.com/office/drawing/2014/main" xmlns="" id="{07010A28-D0A4-C346-B71B-F67E3378B766}"/>
              </a:ext>
            </a:extLst>
          </p:cNvPr>
          <p:cNvSpPr txBox="1">
            <a:spLocks/>
          </p:cNvSpPr>
          <p:nvPr/>
        </p:nvSpPr>
        <p:spPr>
          <a:xfrm>
            <a:off x="928688" y="177800"/>
            <a:ext cx="10418761" cy="1000287"/>
          </a:xfrm>
          <a:prstGeom prst="roundRect">
            <a:avLst/>
          </a:prstGeom>
        </p:spPr>
        <p:style>
          <a:lnRef idx="2">
            <a:schemeClr val="dk1"/>
          </a:lnRef>
          <a:fillRef idx="1">
            <a:schemeClr val="lt1"/>
          </a:fillRef>
          <a:effectRef idx="0">
            <a:schemeClr val="dk1"/>
          </a:effectRef>
          <a:fontRef idx="minor">
            <a:schemeClr val="dk1"/>
          </a:fontRef>
        </p:style>
        <p:txBody>
          <a:bodyPr>
            <a:normAutofit fontScale="97500"/>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9pPr>
          </a:lstStyle>
          <a:p>
            <a:r>
              <a:rPr lang="en-US" sz="3600" dirty="0" err="1"/>
              <a:t>ફેસીલીટેટર</a:t>
            </a:r>
            <a:r>
              <a:rPr lang="en-US" sz="3600" dirty="0"/>
              <a:t> </a:t>
            </a:r>
            <a:r>
              <a:rPr lang="en-US" sz="3600" dirty="0" err="1"/>
              <a:t>માર્ગદર્શિકાનો</a:t>
            </a:r>
            <a:r>
              <a:rPr lang="en-US" sz="3600" dirty="0"/>
              <a:t> </a:t>
            </a:r>
            <a:r>
              <a:rPr lang="en-US" sz="3600" dirty="0" err="1"/>
              <a:t>ઉપયોગ</a:t>
            </a:r>
            <a:r>
              <a:rPr lang="en-US" sz="3600" dirty="0"/>
              <a:t> </a:t>
            </a:r>
            <a:r>
              <a:rPr lang="en-US" sz="3600" dirty="0" err="1"/>
              <a:t>કઈ</a:t>
            </a:r>
            <a:r>
              <a:rPr lang="en-US" sz="3600" dirty="0"/>
              <a:t> </a:t>
            </a:r>
            <a:r>
              <a:rPr lang="en-US" sz="3600" dirty="0" err="1"/>
              <a:t>રીતે</a:t>
            </a:r>
            <a:r>
              <a:rPr lang="en-US" sz="3600" dirty="0"/>
              <a:t> </a:t>
            </a:r>
            <a:r>
              <a:rPr lang="en-US" sz="3600" dirty="0" err="1"/>
              <a:t>કરશો</a:t>
            </a:r>
            <a:r>
              <a:rPr lang="en-US" sz="3600" dirty="0"/>
              <a:t>?</a:t>
            </a:r>
          </a:p>
        </p:txBody>
      </p:sp>
    </p:spTree>
    <p:extLst>
      <p:ext uri="{BB962C8B-B14F-4D97-AF65-F5344CB8AC3E}">
        <p14:creationId xmlns:p14="http://schemas.microsoft.com/office/powerpoint/2010/main" val="42716651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CBD26B9-64FA-884D-A9FB-3B14DD4246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59828" y="2278601"/>
            <a:ext cx="6314505" cy="3192529"/>
          </a:xfrm>
          <a:prstGeom prst="rect">
            <a:avLst/>
          </a:prstGeom>
        </p:spPr>
      </p:pic>
      <p:sp>
        <p:nvSpPr>
          <p:cNvPr id="5" name="TextBox 4">
            <a:extLst>
              <a:ext uri="{FF2B5EF4-FFF2-40B4-BE49-F238E27FC236}">
                <a16:creationId xmlns:a16="http://schemas.microsoft.com/office/drawing/2014/main" xmlns="" id="{A70431BB-F9DD-614E-BD27-06F12D3DF14C}"/>
              </a:ext>
            </a:extLst>
          </p:cNvPr>
          <p:cNvSpPr txBox="1"/>
          <p:nvPr/>
        </p:nvSpPr>
        <p:spPr>
          <a:xfrm>
            <a:off x="645659" y="1090776"/>
            <a:ext cx="4339997" cy="5681226"/>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buFont typeface="+mj-lt"/>
              <a:buAutoNum type="arabicPeriod"/>
            </a:pPr>
            <a:r>
              <a:rPr lang="en-US" sz="2400" dirty="0" err="1"/>
              <a:t>બધી</a:t>
            </a:r>
            <a:r>
              <a:rPr lang="en-US" sz="2400" dirty="0"/>
              <a:t> </a:t>
            </a:r>
            <a:r>
              <a:rPr lang="en-US" sz="2400" dirty="0" err="1"/>
              <a:t>સ્લાઈડ્સના</a:t>
            </a:r>
            <a:r>
              <a:rPr lang="en-US" sz="2400" dirty="0"/>
              <a:t> </a:t>
            </a:r>
            <a:r>
              <a:rPr lang="en-US" sz="2400" dirty="0" err="1"/>
              <a:t>ઉપયોગ</a:t>
            </a:r>
            <a:r>
              <a:rPr lang="en-US" sz="2400" dirty="0"/>
              <a:t> </a:t>
            </a:r>
            <a:r>
              <a:rPr lang="en-US" sz="2400" dirty="0" err="1"/>
              <a:t>વિષે</a:t>
            </a:r>
            <a:r>
              <a:rPr lang="en-US" sz="2400" dirty="0"/>
              <a:t> </a:t>
            </a:r>
            <a:r>
              <a:rPr lang="en-US" sz="2400" dirty="0" err="1"/>
              <a:t>સમજવા</a:t>
            </a:r>
            <a:r>
              <a:rPr lang="en-US" sz="2400" dirty="0"/>
              <a:t> </a:t>
            </a:r>
            <a:r>
              <a:rPr lang="en-US" sz="2400" dirty="0" err="1"/>
              <a:t>માટે</a:t>
            </a:r>
            <a:r>
              <a:rPr lang="en-US" sz="2400" dirty="0"/>
              <a:t> </a:t>
            </a:r>
            <a:r>
              <a:rPr lang="en-US" sz="2400" dirty="0" err="1"/>
              <a:t>ફેસીલીટેટર</a:t>
            </a:r>
            <a:r>
              <a:rPr lang="en-US" sz="2400" dirty="0"/>
              <a:t> </a:t>
            </a:r>
            <a:r>
              <a:rPr lang="en-US" sz="2400" dirty="0" err="1"/>
              <a:t>માર્ગદર્શિકાનો</a:t>
            </a:r>
            <a:r>
              <a:rPr lang="en-US" sz="2400" dirty="0"/>
              <a:t> </a:t>
            </a:r>
            <a:r>
              <a:rPr lang="en-US" sz="2400" dirty="0" err="1"/>
              <a:t>ઉપયોગ</a:t>
            </a:r>
            <a:r>
              <a:rPr lang="en-US" sz="2400" dirty="0"/>
              <a:t> </a:t>
            </a:r>
            <a:r>
              <a:rPr lang="en-US" sz="2400" dirty="0" err="1"/>
              <a:t>કરો</a:t>
            </a:r>
            <a:r>
              <a:rPr lang="en-US" sz="2400" dirty="0"/>
              <a:t> </a:t>
            </a:r>
          </a:p>
          <a:p>
            <a:pPr marL="457200" indent="-457200">
              <a:buFont typeface="+mj-lt"/>
              <a:buAutoNum type="arabicPeriod"/>
            </a:pPr>
            <a:r>
              <a:rPr lang="en-US" sz="2400" dirty="0" err="1"/>
              <a:t>અગત્યની</a:t>
            </a:r>
            <a:r>
              <a:rPr lang="en-US" sz="2400" dirty="0"/>
              <a:t> </a:t>
            </a:r>
            <a:r>
              <a:rPr lang="en-US" sz="2400" dirty="0" err="1"/>
              <a:t>સ્લાઈડ્સમાં</a:t>
            </a:r>
            <a:r>
              <a:rPr lang="en-US" sz="2400" dirty="0"/>
              <a:t> </a:t>
            </a:r>
            <a:r>
              <a:rPr lang="en-US" sz="2400" dirty="0" err="1"/>
              <a:t>તાલીમ</a:t>
            </a:r>
            <a:r>
              <a:rPr lang="en-US" sz="2400" dirty="0"/>
              <a:t> </a:t>
            </a:r>
            <a:r>
              <a:rPr lang="en-US" sz="2400" dirty="0" err="1"/>
              <a:t>આપનાર</a:t>
            </a:r>
            <a:r>
              <a:rPr lang="en-US" sz="2400" dirty="0"/>
              <a:t> </a:t>
            </a:r>
            <a:r>
              <a:rPr lang="en-US" sz="2400" dirty="0" err="1"/>
              <a:t>માટે</a:t>
            </a:r>
            <a:r>
              <a:rPr lang="en-US" sz="2400" dirty="0"/>
              <a:t> </a:t>
            </a:r>
            <a:r>
              <a:rPr lang="en-US" sz="2400" dirty="0" err="1"/>
              <a:t>સ્લાઈડ્સને</a:t>
            </a:r>
            <a:r>
              <a:rPr lang="en-US" sz="2400" dirty="0"/>
              <a:t> </a:t>
            </a:r>
            <a:r>
              <a:rPr lang="en-US" sz="2400" dirty="0" err="1"/>
              <a:t>સમજાવવા</a:t>
            </a:r>
            <a:r>
              <a:rPr lang="en-US" sz="2400" dirty="0"/>
              <a:t> </a:t>
            </a:r>
            <a:r>
              <a:rPr lang="en-US" sz="2400" dirty="0" err="1"/>
              <a:t>માટેની</a:t>
            </a:r>
            <a:r>
              <a:rPr lang="en-US" sz="2400" dirty="0"/>
              <a:t> </a:t>
            </a:r>
            <a:r>
              <a:rPr lang="en-US" sz="2400" dirty="0" err="1"/>
              <a:t>વક્તા</a:t>
            </a:r>
            <a:r>
              <a:rPr lang="en-US" sz="2400" dirty="0"/>
              <a:t> </a:t>
            </a:r>
            <a:r>
              <a:rPr lang="en-US" sz="2400" dirty="0" err="1"/>
              <a:t>નોંધ</a:t>
            </a:r>
            <a:r>
              <a:rPr lang="en-US" sz="2400" dirty="0"/>
              <a:t> </a:t>
            </a:r>
            <a:r>
              <a:rPr lang="en-US" sz="2400" dirty="0" err="1"/>
              <a:t>આપેલી</a:t>
            </a:r>
            <a:r>
              <a:rPr lang="en-US" sz="2400" dirty="0"/>
              <a:t> </a:t>
            </a:r>
            <a:r>
              <a:rPr lang="en-US" sz="2400" dirty="0" err="1"/>
              <a:t>છે</a:t>
            </a:r>
            <a:r>
              <a:rPr lang="en-US" sz="2400" dirty="0"/>
              <a:t>.</a:t>
            </a:r>
          </a:p>
          <a:p>
            <a:pPr marL="457200" indent="-457200">
              <a:buFont typeface="+mj-lt"/>
              <a:buAutoNum type="arabicPeriod"/>
            </a:pPr>
            <a:r>
              <a:rPr lang="en-US" sz="2400" dirty="0" err="1"/>
              <a:t>દરેક</a:t>
            </a:r>
            <a:r>
              <a:rPr lang="en-US" sz="2400" dirty="0"/>
              <a:t> </a:t>
            </a:r>
            <a:r>
              <a:rPr lang="en-US" sz="2400" dirty="0" err="1"/>
              <a:t>સત્રના</a:t>
            </a:r>
            <a:r>
              <a:rPr lang="en-US" sz="2400" dirty="0"/>
              <a:t> </a:t>
            </a:r>
            <a:r>
              <a:rPr lang="en-US" sz="2400" dirty="0" err="1"/>
              <a:t>અંતે</a:t>
            </a:r>
            <a:r>
              <a:rPr lang="en-US" sz="2400" dirty="0"/>
              <a:t> </a:t>
            </a:r>
            <a:r>
              <a:rPr lang="en-US" sz="2400" dirty="0" err="1"/>
              <a:t>સત્ર</a:t>
            </a:r>
            <a:r>
              <a:rPr lang="en-US" sz="2400" dirty="0"/>
              <a:t> </a:t>
            </a:r>
            <a:r>
              <a:rPr lang="en-US" sz="2400" dirty="0" err="1"/>
              <a:t>અંગેની</a:t>
            </a:r>
            <a:r>
              <a:rPr lang="en-US" sz="2400" dirty="0"/>
              <a:t> </a:t>
            </a:r>
            <a:r>
              <a:rPr lang="en-US" sz="2400" dirty="0" err="1"/>
              <a:t>સમજણ</a:t>
            </a:r>
            <a:r>
              <a:rPr lang="en-US" sz="2400" dirty="0"/>
              <a:t> </a:t>
            </a:r>
            <a:r>
              <a:rPr lang="en-US" sz="2400" dirty="0" err="1"/>
              <a:t>ચકાસવા</a:t>
            </a:r>
            <a:r>
              <a:rPr lang="en-US" sz="2400" dirty="0"/>
              <a:t> </a:t>
            </a:r>
            <a:r>
              <a:rPr lang="en-US" sz="2400" dirty="0" err="1"/>
              <a:t>માટે</a:t>
            </a:r>
            <a:r>
              <a:rPr lang="en-US" sz="2400" dirty="0"/>
              <a:t> </a:t>
            </a:r>
            <a:r>
              <a:rPr lang="en-US" sz="2400" dirty="0" err="1"/>
              <a:t>ફેસીલીટેટર</a:t>
            </a:r>
            <a:r>
              <a:rPr lang="en-US" sz="2400" dirty="0"/>
              <a:t> </a:t>
            </a:r>
            <a:r>
              <a:rPr lang="en-US" sz="2400" dirty="0" err="1"/>
              <a:t>માર્ગદર્શિકામાંથી</a:t>
            </a:r>
            <a:r>
              <a:rPr lang="en-US" sz="2400" dirty="0"/>
              <a:t> </a:t>
            </a:r>
            <a:r>
              <a:rPr lang="en-US" sz="2400" dirty="0" err="1"/>
              <a:t>સ્વ</a:t>
            </a:r>
            <a:r>
              <a:rPr lang="en-US" sz="2400" dirty="0"/>
              <a:t> </a:t>
            </a:r>
            <a:r>
              <a:rPr lang="en-US" sz="2400" dirty="0" err="1"/>
              <a:t>મૂલ્યાંકનનો</a:t>
            </a:r>
            <a:r>
              <a:rPr lang="en-US" sz="2400" dirty="0"/>
              <a:t> </a:t>
            </a:r>
            <a:r>
              <a:rPr lang="en-US" sz="2400" dirty="0" err="1"/>
              <a:t>ઉપયોગ</a:t>
            </a:r>
            <a:r>
              <a:rPr lang="en-US" sz="2400" dirty="0"/>
              <a:t> </a:t>
            </a:r>
            <a:r>
              <a:rPr lang="en-US" sz="2400" dirty="0" err="1"/>
              <a:t>કરો</a:t>
            </a:r>
            <a:r>
              <a:rPr lang="en-US" sz="2400" dirty="0"/>
              <a:t>.</a:t>
            </a:r>
          </a:p>
        </p:txBody>
      </p:sp>
      <p:sp>
        <p:nvSpPr>
          <p:cNvPr id="6" name="Title 3">
            <a:extLst>
              <a:ext uri="{FF2B5EF4-FFF2-40B4-BE49-F238E27FC236}">
                <a16:creationId xmlns:a16="http://schemas.microsoft.com/office/drawing/2014/main" xmlns="" id="{A9F4DE26-346D-BE4D-A92C-CFE0428DB3FB}"/>
              </a:ext>
            </a:extLst>
          </p:cNvPr>
          <p:cNvSpPr txBox="1">
            <a:spLocks/>
          </p:cNvSpPr>
          <p:nvPr/>
        </p:nvSpPr>
        <p:spPr>
          <a:xfrm>
            <a:off x="645660" y="68577"/>
            <a:ext cx="10418761" cy="1000287"/>
          </a:xfrm>
          <a:prstGeom prst="roundRect">
            <a:avLst/>
          </a:prstGeom>
        </p:spPr>
        <p:style>
          <a:lnRef idx="2">
            <a:schemeClr val="dk1"/>
          </a:lnRef>
          <a:fillRef idx="1">
            <a:schemeClr val="lt1"/>
          </a:fillRef>
          <a:effectRef idx="0">
            <a:schemeClr val="dk1"/>
          </a:effectRef>
          <a:fontRef idx="minor">
            <a:schemeClr val="dk1"/>
          </a:fontRef>
        </p:style>
        <p:txBody>
          <a:bodyPr>
            <a:normAutofit fontScale="97500"/>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9pPr>
          </a:lstStyle>
          <a:p>
            <a:r>
              <a:rPr lang="en-US" sz="4400" dirty="0" err="1"/>
              <a:t>પ્રેઝન્ટેશનનો</a:t>
            </a:r>
            <a:r>
              <a:rPr lang="en-US" sz="4400" dirty="0"/>
              <a:t> </a:t>
            </a:r>
            <a:r>
              <a:rPr lang="en-US" sz="4400" dirty="0" err="1"/>
              <a:t>ઉપયોગ</a:t>
            </a:r>
            <a:r>
              <a:rPr lang="en-US" sz="4400" dirty="0"/>
              <a:t> </a:t>
            </a:r>
            <a:r>
              <a:rPr lang="en-US" sz="4400" dirty="0" err="1"/>
              <a:t>કઈ</a:t>
            </a:r>
            <a:r>
              <a:rPr lang="en-US" sz="4400" dirty="0"/>
              <a:t> </a:t>
            </a:r>
            <a:r>
              <a:rPr lang="en-US" sz="4400" dirty="0" err="1"/>
              <a:t>રીતે</a:t>
            </a:r>
            <a:r>
              <a:rPr lang="en-US" sz="4400" dirty="0"/>
              <a:t> </a:t>
            </a:r>
            <a:r>
              <a:rPr lang="en-US" sz="4400" dirty="0" err="1"/>
              <a:t>કરશો</a:t>
            </a:r>
            <a:r>
              <a:rPr lang="en-US" sz="4400" dirty="0"/>
              <a:t>?</a:t>
            </a:r>
          </a:p>
        </p:txBody>
      </p:sp>
    </p:spTree>
    <p:extLst>
      <p:ext uri="{BB962C8B-B14F-4D97-AF65-F5344CB8AC3E}">
        <p14:creationId xmlns:p14="http://schemas.microsoft.com/office/powerpoint/2010/main" val="7313881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0407C36-2A25-E141-A77C-294E449C4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2874" y="1688152"/>
            <a:ext cx="3851413" cy="4079720"/>
          </a:xfrm>
          <a:prstGeom prst="rect">
            <a:avLst/>
          </a:prstGeom>
        </p:spPr>
      </p:pic>
      <p:sp>
        <p:nvSpPr>
          <p:cNvPr id="5" name="TextBox 4">
            <a:extLst>
              <a:ext uri="{FF2B5EF4-FFF2-40B4-BE49-F238E27FC236}">
                <a16:creationId xmlns:a16="http://schemas.microsoft.com/office/drawing/2014/main" xmlns="" id="{A70431BB-F9DD-614E-BD27-06F12D3DF14C}"/>
              </a:ext>
            </a:extLst>
          </p:cNvPr>
          <p:cNvSpPr txBox="1"/>
          <p:nvPr/>
        </p:nvSpPr>
        <p:spPr>
          <a:xfrm>
            <a:off x="846909" y="370723"/>
            <a:ext cx="9966960" cy="726440"/>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hangingPunct="0"/>
            <a:r>
              <a:rPr lang="gu-IN" sz="3600" b="1" dirty="0">
                <a:solidFill>
                  <a:srgbClr val="000000"/>
                </a:solidFill>
                <a:latin typeface="Gill Sans"/>
                <a:ea typeface="Gill Sans"/>
                <a:cs typeface="Gill Sans"/>
                <a:sym typeface="Gill Sans"/>
              </a:rPr>
              <a:t>'પોકેટ બૂક ઓફ ફાઈવ'નો ઉપયોગ કઈ રીતે કરશો?</a:t>
            </a:r>
            <a:endParaRPr lang="gu-IN" sz="3600" b="1" dirty="0">
              <a:solidFill>
                <a:srgbClr val="000000"/>
              </a:solidFill>
              <a:latin typeface="Gill Sans"/>
              <a:ea typeface="Gill Sans"/>
              <a:cs typeface="Gill Sans"/>
              <a:sym typeface="Gill Sans"/>
            </a:endParaRPr>
          </a:p>
        </p:txBody>
      </p:sp>
      <p:pic>
        <p:nvPicPr>
          <p:cNvPr id="6" name="Picture 5">
            <a:extLst>
              <a:ext uri="{FF2B5EF4-FFF2-40B4-BE49-F238E27FC236}">
                <a16:creationId xmlns:a16="http://schemas.microsoft.com/office/drawing/2014/main" xmlns="" id="{1D41FF6A-48C2-7C4C-BCED-9F0C7CAE2A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674" y="2002971"/>
            <a:ext cx="4173582" cy="4438081"/>
          </a:xfrm>
          <a:prstGeom prst="rect">
            <a:avLst/>
          </a:prstGeom>
        </p:spPr>
      </p:pic>
      <p:sp>
        <p:nvSpPr>
          <p:cNvPr id="7" name="Line Callout 2 6">
            <a:extLst>
              <a:ext uri="{FF2B5EF4-FFF2-40B4-BE49-F238E27FC236}">
                <a16:creationId xmlns:a16="http://schemas.microsoft.com/office/drawing/2014/main" xmlns="" id="{DC8E56FF-8B70-7747-95C3-01B054D65C43}"/>
              </a:ext>
            </a:extLst>
          </p:cNvPr>
          <p:cNvSpPr/>
          <p:nvPr/>
        </p:nvSpPr>
        <p:spPr>
          <a:xfrm>
            <a:off x="4870245" y="4237229"/>
            <a:ext cx="1463040" cy="646331"/>
          </a:xfrm>
          <a:prstGeom prst="borderCallout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gu-IN" sz="1400" b="1" dirty="0">
                <a:solidFill>
                  <a:srgbClr val="000000"/>
                </a:solidFill>
                <a:latin typeface="Gill Sans"/>
                <a:ea typeface="Gill Sans"/>
                <a:cs typeface="Gill Sans"/>
                <a:sym typeface="Gill Sans"/>
              </a:rPr>
              <a:t>અનુક્રમણિકા થી સીધા જ જે તે પાનાં ઉપર જઈ શકાશે </a:t>
            </a:r>
            <a:endParaRPr lang="gu-IN" sz="1400" b="1" dirty="0">
              <a:solidFill>
                <a:srgbClr val="000000"/>
              </a:solidFill>
              <a:latin typeface="Gill Sans"/>
              <a:ea typeface="Gill Sans"/>
              <a:cs typeface="Gill Sans"/>
              <a:sym typeface="Gill Sans"/>
            </a:endParaRPr>
          </a:p>
        </p:txBody>
      </p:sp>
      <p:sp>
        <p:nvSpPr>
          <p:cNvPr id="9" name="Line Callout 2 8">
            <a:extLst>
              <a:ext uri="{FF2B5EF4-FFF2-40B4-BE49-F238E27FC236}">
                <a16:creationId xmlns:a16="http://schemas.microsoft.com/office/drawing/2014/main" xmlns="" id="{9A050C6F-C421-6442-B4A7-8B6DB3AA8639}"/>
              </a:ext>
            </a:extLst>
          </p:cNvPr>
          <p:cNvSpPr/>
          <p:nvPr/>
        </p:nvSpPr>
        <p:spPr>
          <a:xfrm>
            <a:off x="4915965" y="2575464"/>
            <a:ext cx="1554480" cy="646331"/>
          </a:xfrm>
          <a:prstGeom prst="borderCallout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gu-IN" sz="1400" b="1" dirty="0">
                <a:solidFill>
                  <a:srgbClr val="000000"/>
                </a:solidFill>
                <a:latin typeface="Gill Sans"/>
                <a:ea typeface="Gill Sans"/>
                <a:cs typeface="Gill Sans"/>
                <a:sym typeface="Gill Sans"/>
              </a:rPr>
              <a:t>એફ.એલ.ડબલ્યુ. એ ફોન ઉપર ઉપયોગ કરવો </a:t>
            </a:r>
            <a:endParaRPr lang="gu-IN" sz="1400" b="1" dirty="0">
              <a:solidFill>
                <a:srgbClr val="000000"/>
              </a:solidFill>
              <a:latin typeface="Gill Sans"/>
              <a:ea typeface="Gill Sans"/>
              <a:cs typeface="Gill Sans"/>
              <a:sym typeface="Gill Sans"/>
            </a:endParaRPr>
          </a:p>
        </p:txBody>
      </p:sp>
      <p:sp>
        <p:nvSpPr>
          <p:cNvPr id="10" name="Line Callout 2 9">
            <a:extLst>
              <a:ext uri="{FF2B5EF4-FFF2-40B4-BE49-F238E27FC236}">
                <a16:creationId xmlns:a16="http://schemas.microsoft.com/office/drawing/2014/main" xmlns="" id="{96A651C2-F3C6-B041-8775-912D6358AD7C}"/>
              </a:ext>
            </a:extLst>
          </p:cNvPr>
          <p:cNvSpPr/>
          <p:nvPr/>
        </p:nvSpPr>
        <p:spPr>
          <a:xfrm>
            <a:off x="4824525" y="5444706"/>
            <a:ext cx="1463040" cy="646331"/>
          </a:xfrm>
          <a:prstGeom prst="borderCallout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gu-IN" sz="1400" b="1" dirty="0" smtClean="0">
                <a:solidFill>
                  <a:srgbClr val="000000"/>
                </a:solidFill>
                <a:latin typeface="Gill Sans"/>
                <a:ea typeface="Gill Sans"/>
                <a:cs typeface="Gill Sans"/>
                <a:sym typeface="Gill Sans"/>
              </a:rPr>
              <a:t>કઈ </a:t>
            </a:r>
            <a:r>
              <a:rPr lang="gu-IN" sz="1400" b="1" dirty="0">
                <a:solidFill>
                  <a:srgbClr val="000000"/>
                </a:solidFill>
                <a:latin typeface="Gill Sans"/>
                <a:ea typeface="Gill Sans"/>
                <a:cs typeface="Gill Sans"/>
                <a:sym typeface="Gill Sans"/>
              </a:rPr>
              <a:t>રીતે કામગીરી કરવી તે વિશેના પાંચ મહત્વના મુદ્દા </a:t>
            </a:r>
            <a:endParaRPr lang="en-US" sz="1400" b="1" dirty="0">
              <a:solidFill>
                <a:srgbClr val="000000"/>
              </a:solidFill>
              <a:latin typeface="Gill Sans"/>
              <a:ea typeface="Gill Sans"/>
              <a:cs typeface="Gill Sans"/>
              <a:sym typeface="Gill Sans"/>
            </a:endParaRPr>
          </a:p>
        </p:txBody>
      </p:sp>
      <p:sp>
        <p:nvSpPr>
          <p:cNvPr id="12" name="Line Callout 2 11">
            <a:extLst>
              <a:ext uri="{FF2B5EF4-FFF2-40B4-BE49-F238E27FC236}">
                <a16:creationId xmlns:a16="http://schemas.microsoft.com/office/drawing/2014/main" xmlns="" id="{68DF9D62-45D0-CC48-A7D3-4F5C0F570FD5}"/>
              </a:ext>
            </a:extLst>
          </p:cNvPr>
          <p:cNvSpPr/>
          <p:nvPr/>
        </p:nvSpPr>
        <p:spPr>
          <a:xfrm>
            <a:off x="6337616" y="1792749"/>
            <a:ext cx="1463040" cy="430887"/>
          </a:xfrm>
          <a:prstGeom prst="borderCallout2">
            <a:avLst>
              <a:gd name="adj1" fmla="val 113067"/>
              <a:gd name="adj2" fmla="val 51984"/>
              <a:gd name="adj3" fmla="val 140015"/>
              <a:gd name="adj4" fmla="val 54762"/>
              <a:gd name="adj5" fmla="val 223659"/>
              <a:gd name="adj6" fmla="val 96190"/>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gu-IN" sz="1400" b="1" dirty="0">
                <a:solidFill>
                  <a:srgbClr val="000000"/>
                </a:solidFill>
                <a:latin typeface="Gill Sans"/>
                <a:ea typeface="Gill Sans"/>
                <a:cs typeface="Gill Sans"/>
                <a:sym typeface="Gill Sans"/>
              </a:rPr>
              <a:t>યાદ રાખવાની પાંચ બાબતો </a:t>
            </a:r>
            <a:endParaRPr lang="gu-IN" sz="1400" b="1" dirty="0">
              <a:solidFill>
                <a:srgbClr val="000000"/>
              </a:solidFill>
              <a:latin typeface="Gill Sans"/>
              <a:ea typeface="Gill Sans"/>
              <a:cs typeface="Gill Sans"/>
              <a:sym typeface="Gill Sans"/>
            </a:endParaRPr>
          </a:p>
        </p:txBody>
      </p:sp>
      <p:sp>
        <p:nvSpPr>
          <p:cNvPr id="13" name="Line Callout 2 12">
            <a:extLst>
              <a:ext uri="{FF2B5EF4-FFF2-40B4-BE49-F238E27FC236}">
                <a16:creationId xmlns:a16="http://schemas.microsoft.com/office/drawing/2014/main" xmlns="" id="{22DEAE58-44DC-EC49-9136-5992294F77F3}"/>
              </a:ext>
            </a:extLst>
          </p:cNvPr>
          <p:cNvSpPr/>
          <p:nvPr/>
        </p:nvSpPr>
        <p:spPr>
          <a:xfrm>
            <a:off x="6287565" y="3425875"/>
            <a:ext cx="1463040" cy="646331"/>
          </a:xfrm>
          <a:prstGeom prst="borderCallout2">
            <a:avLst>
              <a:gd name="adj1" fmla="val 113067"/>
              <a:gd name="adj2" fmla="val 51984"/>
              <a:gd name="adj3" fmla="val 140015"/>
              <a:gd name="adj4" fmla="val 54762"/>
              <a:gd name="adj5" fmla="val 223659"/>
              <a:gd name="adj6" fmla="val 96190"/>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gu-IN" sz="1400" b="1" dirty="0" smtClean="0">
                <a:solidFill>
                  <a:srgbClr val="000000"/>
                </a:solidFill>
                <a:latin typeface="Gill Sans"/>
                <a:ea typeface="Gill Sans"/>
                <a:cs typeface="Gill Sans"/>
                <a:sym typeface="Gill Sans"/>
              </a:rPr>
              <a:t>એફ.એલ.ડબલ્યુ</a:t>
            </a:r>
            <a:r>
              <a:rPr lang="gu-IN" sz="1400" b="1" dirty="0">
                <a:solidFill>
                  <a:srgbClr val="000000"/>
                </a:solidFill>
                <a:latin typeface="Gill Sans"/>
                <a:ea typeface="Gill Sans"/>
                <a:cs typeface="Gill Sans"/>
                <a:sym typeface="Gill Sans"/>
              </a:rPr>
              <a:t>. માટે હાથવગી સંદર્ભ માહિતી </a:t>
            </a:r>
            <a:endParaRPr lang="gu-IN" sz="1400" b="1" dirty="0">
              <a:solidFill>
                <a:srgbClr val="000000"/>
              </a:solidFill>
              <a:latin typeface="Gill Sans"/>
              <a:ea typeface="Gill Sans"/>
              <a:cs typeface="Gill Sans"/>
              <a:sym typeface="Gill Sans"/>
            </a:endParaRPr>
          </a:p>
        </p:txBody>
      </p:sp>
    </p:spTree>
    <p:extLst>
      <p:ext uri="{BB962C8B-B14F-4D97-AF65-F5344CB8AC3E}">
        <p14:creationId xmlns:p14="http://schemas.microsoft.com/office/powerpoint/2010/main" val="23329917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9023E6-8C7C-DB49-800F-B12A035472CB}"/>
              </a:ext>
            </a:extLst>
          </p:cNvPr>
          <p:cNvSpPr>
            <a:spLocks noGrp="1"/>
          </p:cNvSpPr>
          <p:nvPr>
            <p:ph type="title"/>
          </p:nvPr>
        </p:nvSpPr>
        <p:spPr>
          <a:solidFill>
            <a:schemeClr val="bg1"/>
          </a:solidFill>
        </p:spPr>
        <p:txBody>
          <a:bodyPr/>
          <a:lstStyle/>
          <a:p>
            <a:r>
              <a:rPr lang="en-US" dirty="0" err="1"/>
              <a:t>વર્ચુઅલ</a:t>
            </a:r>
            <a:r>
              <a:rPr lang="en-US" dirty="0"/>
              <a:t> </a:t>
            </a:r>
            <a:r>
              <a:rPr lang="en-US" dirty="0" err="1"/>
              <a:t>તાલીમ</a:t>
            </a:r>
            <a:r>
              <a:rPr lang="en-US" dirty="0"/>
              <a:t> </a:t>
            </a:r>
            <a:r>
              <a:rPr lang="en-US" dirty="0" err="1"/>
              <a:t>પ્રોટોકોલ</a:t>
            </a:r>
            <a:r>
              <a:rPr lang="en-US" dirty="0"/>
              <a:t> </a:t>
            </a:r>
          </a:p>
        </p:txBody>
      </p:sp>
      <p:sp>
        <p:nvSpPr>
          <p:cNvPr id="4" name="TextBox 3">
            <a:extLst>
              <a:ext uri="{FF2B5EF4-FFF2-40B4-BE49-F238E27FC236}">
                <a16:creationId xmlns:a16="http://schemas.microsoft.com/office/drawing/2014/main" xmlns="" id="{3453A183-AE58-C740-8367-F40A412204B5}"/>
              </a:ext>
            </a:extLst>
          </p:cNvPr>
          <p:cNvSpPr txBox="1"/>
          <p:nvPr/>
        </p:nvSpPr>
        <p:spPr>
          <a:xfrm>
            <a:off x="325740" y="1999572"/>
            <a:ext cx="5770260" cy="4011355"/>
          </a:xfrm>
          <a:prstGeom prst="rect">
            <a:avLst/>
          </a:prstGeom>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457200" indent="-457200">
              <a:buFont typeface="Arial" panose="020B0604020202020204" pitchFamily="34" charset="0"/>
              <a:buChar char="•"/>
            </a:pPr>
            <a:r>
              <a:rPr lang="en-US" sz="3200" dirty="0" err="1">
                <a:solidFill>
                  <a:schemeClr val="tx1"/>
                </a:solidFill>
              </a:rPr>
              <a:t>દરેકને</a:t>
            </a:r>
            <a:r>
              <a:rPr lang="en-US" sz="3200" dirty="0">
                <a:solidFill>
                  <a:schemeClr val="tx1"/>
                </a:solidFill>
              </a:rPr>
              <a:t> </a:t>
            </a:r>
            <a:r>
              <a:rPr lang="en-US" sz="3200" dirty="0" err="1">
                <a:solidFill>
                  <a:schemeClr val="tx1"/>
                </a:solidFill>
              </a:rPr>
              <a:t>ખ્યાલ</a:t>
            </a:r>
            <a:r>
              <a:rPr lang="en-US" sz="3200" dirty="0">
                <a:solidFill>
                  <a:schemeClr val="tx1"/>
                </a:solidFill>
              </a:rPr>
              <a:t> જ </a:t>
            </a:r>
            <a:r>
              <a:rPr lang="en-US" sz="3200" dirty="0" err="1">
                <a:solidFill>
                  <a:schemeClr val="tx1"/>
                </a:solidFill>
              </a:rPr>
              <a:t>છે</a:t>
            </a:r>
            <a:r>
              <a:rPr lang="en-US" sz="3200" dirty="0">
                <a:solidFill>
                  <a:schemeClr val="tx1"/>
                </a:solidFill>
              </a:rPr>
              <a:t> </a:t>
            </a:r>
            <a:r>
              <a:rPr lang="en-US" sz="3200" dirty="0" err="1">
                <a:solidFill>
                  <a:schemeClr val="tx1"/>
                </a:solidFill>
              </a:rPr>
              <a:t>કે</a:t>
            </a:r>
            <a:r>
              <a:rPr lang="en-US" sz="3200" dirty="0">
                <a:solidFill>
                  <a:schemeClr val="tx1"/>
                </a:solidFill>
              </a:rPr>
              <a:t> </a:t>
            </a:r>
            <a:r>
              <a:rPr lang="en-US" sz="3200" dirty="0" err="1">
                <a:solidFill>
                  <a:schemeClr val="tx1"/>
                </a:solidFill>
              </a:rPr>
              <a:t>ક્યાં</a:t>
            </a:r>
            <a:r>
              <a:rPr lang="en-US" sz="3200" dirty="0">
                <a:solidFill>
                  <a:schemeClr val="tx1"/>
                </a:solidFill>
              </a:rPr>
              <a:t> </a:t>
            </a:r>
            <a:r>
              <a:rPr lang="en-US" sz="3200" dirty="0" err="1">
                <a:solidFill>
                  <a:schemeClr val="tx1"/>
                </a:solidFill>
              </a:rPr>
              <a:t>થી</a:t>
            </a:r>
            <a:r>
              <a:rPr lang="en-US" sz="3200" dirty="0">
                <a:solidFill>
                  <a:schemeClr val="tx1"/>
                </a:solidFill>
              </a:rPr>
              <a:t> </a:t>
            </a:r>
            <a:r>
              <a:rPr lang="en-US" sz="3200" dirty="0" err="1">
                <a:solidFill>
                  <a:schemeClr val="tx1"/>
                </a:solidFill>
              </a:rPr>
              <a:t>લોગ-ઈન</a:t>
            </a:r>
            <a:r>
              <a:rPr lang="en-US" sz="3200" dirty="0">
                <a:solidFill>
                  <a:schemeClr val="tx1"/>
                </a:solidFill>
              </a:rPr>
              <a:t> </a:t>
            </a:r>
            <a:r>
              <a:rPr lang="en-US" sz="3200" dirty="0" err="1">
                <a:solidFill>
                  <a:schemeClr val="tx1"/>
                </a:solidFill>
              </a:rPr>
              <a:t>કરવાનું</a:t>
            </a:r>
            <a:r>
              <a:rPr lang="en-US" sz="3200" dirty="0">
                <a:solidFill>
                  <a:schemeClr val="tx1"/>
                </a:solidFill>
              </a:rPr>
              <a:t> </a:t>
            </a:r>
            <a:r>
              <a:rPr lang="en-US" sz="3200" dirty="0" err="1">
                <a:solidFill>
                  <a:schemeClr val="tx1"/>
                </a:solidFill>
              </a:rPr>
              <a:t>છે</a:t>
            </a:r>
            <a:r>
              <a:rPr lang="en-US" sz="3200" dirty="0">
                <a:solidFill>
                  <a:schemeClr val="tx1"/>
                </a:solidFill>
              </a:rPr>
              <a:t>.</a:t>
            </a:r>
          </a:p>
          <a:p>
            <a:pPr marL="457200" indent="-457200">
              <a:buFont typeface="Arial" panose="020B0604020202020204" pitchFamily="34" charset="0"/>
              <a:buChar char="•"/>
            </a:pPr>
            <a:r>
              <a:rPr lang="en-US" sz="3200" dirty="0" err="1">
                <a:solidFill>
                  <a:schemeClr val="tx1"/>
                </a:solidFill>
              </a:rPr>
              <a:t>કનેક્ટ</a:t>
            </a:r>
            <a:r>
              <a:rPr lang="en-US" sz="3200" dirty="0">
                <a:solidFill>
                  <a:schemeClr val="tx1"/>
                </a:solidFill>
              </a:rPr>
              <a:t> </a:t>
            </a:r>
            <a:r>
              <a:rPr lang="en-US" sz="3200" dirty="0" err="1">
                <a:solidFill>
                  <a:schemeClr val="tx1"/>
                </a:solidFill>
              </a:rPr>
              <a:t>કરવા</a:t>
            </a:r>
            <a:r>
              <a:rPr lang="en-US" sz="3200" dirty="0">
                <a:solidFill>
                  <a:schemeClr val="tx1"/>
                </a:solidFill>
              </a:rPr>
              <a:t> </a:t>
            </a:r>
            <a:r>
              <a:rPr lang="en-US" sz="3200" dirty="0" err="1">
                <a:solidFill>
                  <a:schemeClr val="tx1"/>
                </a:solidFill>
              </a:rPr>
              <a:t>માટે</a:t>
            </a:r>
            <a:r>
              <a:rPr lang="en-US" sz="3200" dirty="0">
                <a:solidFill>
                  <a:schemeClr val="tx1"/>
                </a:solidFill>
              </a:rPr>
              <a:t> </a:t>
            </a:r>
            <a:r>
              <a:rPr lang="en-US" sz="3200" dirty="0" err="1">
                <a:solidFill>
                  <a:schemeClr val="tx1"/>
                </a:solidFill>
              </a:rPr>
              <a:t>ખાસ</a:t>
            </a:r>
            <a:r>
              <a:rPr lang="en-US" sz="3200" dirty="0">
                <a:solidFill>
                  <a:schemeClr val="tx1"/>
                </a:solidFill>
              </a:rPr>
              <a:t> </a:t>
            </a:r>
            <a:r>
              <a:rPr lang="en-US" sz="3200" dirty="0" err="1">
                <a:solidFill>
                  <a:schemeClr val="tx1"/>
                </a:solidFill>
              </a:rPr>
              <a:t>લોકોને</a:t>
            </a:r>
            <a:r>
              <a:rPr lang="en-US" sz="3200" dirty="0">
                <a:solidFill>
                  <a:schemeClr val="tx1"/>
                </a:solidFill>
              </a:rPr>
              <a:t> </a:t>
            </a:r>
            <a:r>
              <a:rPr lang="en-US" sz="3200" dirty="0" err="1">
                <a:solidFill>
                  <a:schemeClr val="tx1"/>
                </a:solidFill>
              </a:rPr>
              <a:t>સંદેશાઓ</a:t>
            </a:r>
            <a:r>
              <a:rPr lang="en-US" sz="3200" dirty="0">
                <a:solidFill>
                  <a:schemeClr val="tx1"/>
                </a:solidFill>
              </a:rPr>
              <a:t> </a:t>
            </a:r>
            <a:r>
              <a:rPr lang="en-US" sz="3200" dirty="0" err="1">
                <a:solidFill>
                  <a:schemeClr val="tx1"/>
                </a:solidFill>
              </a:rPr>
              <a:t>આપી</a:t>
            </a:r>
            <a:r>
              <a:rPr lang="en-US" sz="3200" dirty="0">
                <a:solidFill>
                  <a:schemeClr val="tx1"/>
                </a:solidFill>
              </a:rPr>
              <a:t> </a:t>
            </a:r>
            <a:r>
              <a:rPr lang="en-US" sz="3200" dirty="0" err="1">
                <a:solidFill>
                  <a:schemeClr val="tx1"/>
                </a:solidFill>
              </a:rPr>
              <a:t>દેવાયા</a:t>
            </a:r>
            <a:r>
              <a:rPr lang="en-US" sz="3200" dirty="0">
                <a:solidFill>
                  <a:schemeClr val="tx1"/>
                </a:solidFill>
              </a:rPr>
              <a:t> </a:t>
            </a:r>
            <a:r>
              <a:rPr lang="en-US" sz="3200" dirty="0" err="1">
                <a:solidFill>
                  <a:schemeClr val="tx1"/>
                </a:solidFill>
              </a:rPr>
              <a:t>છે</a:t>
            </a:r>
            <a:r>
              <a:rPr lang="en-US" sz="3200" dirty="0">
                <a:solidFill>
                  <a:schemeClr val="tx1"/>
                </a:solidFill>
              </a:rPr>
              <a:t>.</a:t>
            </a:r>
          </a:p>
          <a:p>
            <a:pPr marL="457200" indent="-457200">
              <a:buFont typeface="Arial" panose="020B0604020202020204" pitchFamily="34" charset="0"/>
              <a:buChar char="•"/>
            </a:pPr>
            <a:r>
              <a:rPr lang="en-US" sz="3200" dirty="0" err="1">
                <a:solidFill>
                  <a:schemeClr val="tx1"/>
                </a:solidFill>
              </a:rPr>
              <a:t>સારું</a:t>
            </a:r>
            <a:r>
              <a:rPr lang="en-US" sz="3200" dirty="0">
                <a:solidFill>
                  <a:schemeClr val="tx1"/>
                </a:solidFill>
              </a:rPr>
              <a:t> </a:t>
            </a:r>
            <a:r>
              <a:rPr lang="en-US" sz="3200" dirty="0" err="1">
                <a:solidFill>
                  <a:schemeClr val="tx1"/>
                </a:solidFill>
              </a:rPr>
              <a:t>ઇન્ટરનેટ</a:t>
            </a:r>
            <a:r>
              <a:rPr lang="en-US" sz="3200" dirty="0">
                <a:solidFill>
                  <a:schemeClr val="tx1"/>
                </a:solidFill>
              </a:rPr>
              <a:t> </a:t>
            </a:r>
            <a:r>
              <a:rPr lang="en-US" sz="3200" dirty="0" err="1">
                <a:solidFill>
                  <a:schemeClr val="tx1"/>
                </a:solidFill>
              </a:rPr>
              <a:t>જોડાણ</a:t>
            </a:r>
            <a:r>
              <a:rPr lang="en-US" sz="3200" dirty="0">
                <a:solidFill>
                  <a:schemeClr val="tx1"/>
                </a:solidFill>
              </a:rPr>
              <a:t> </a:t>
            </a:r>
          </a:p>
          <a:p>
            <a:pPr marL="457200" indent="-457200">
              <a:buFont typeface="Arial" panose="020B0604020202020204" pitchFamily="34" charset="0"/>
              <a:buChar char="•"/>
            </a:pPr>
            <a:r>
              <a:rPr lang="en-US" sz="3200" dirty="0" err="1">
                <a:solidFill>
                  <a:schemeClr val="tx1"/>
                </a:solidFill>
              </a:rPr>
              <a:t>સત્ર</a:t>
            </a:r>
            <a:r>
              <a:rPr lang="en-US" sz="3200" dirty="0">
                <a:solidFill>
                  <a:schemeClr val="tx1"/>
                </a:solidFill>
              </a:rPr>
              <a:t> </a:t>
            </a:r>
            <a:r>
              <a:rPr lang="en-US" sz="3200" dirty="0" err="1">
                <a:solidFill>
                  <a:schemeClr val="tx1"/>
                </a:solidFill>
              </a:rPr>
              <a:t>માટે</a:t>
            </a:r>
            <a:r>
              <a:rPr lang="en-US" sz="3200" dirty="0">
                <a:solidFill>
                  <a:schemeClr val="tx1"/>
                </a:solidFill>
              </a:rPr>
              <a:t> </a:t>
            </a:r>
            <a:r>
              <a:rPr lang="en-US" sz="3200" dirty="0" err="1">
                <a:solidFill>
                  <a:schemeClr val="tx1"/>
                </a:solidFill>
              </a:rPr>
              <a:t>સમય</a:t>
            </a:r>
            <a:r>
              <a:rPr lang="en-US" sz="3200" dirty="0">
                <a:solidFill>
                  <a:schemeClr val="tx1"/>
                </a:solidFill>
              </a:rPr>
              <a:t> </a:t>
            </a:r>
          </a:p>
          <a:p>
            <a:pPr marL="457200" indent="-457200">
              <a:buFont typeface="Arial" panose="020B0604020202020204" pitchFamily="34" charset="0"/>
              <a:buChar char="•"/>
            </a:pPr>
            <a:r>
              <a:rPr lang="en-US" sz="3200" dirty="0" err="1">
                <a:solidFill>
                  <a:schemeClr val="tx1"/>
                </a:solidFill>
              </a:rPr>
              <a:t>નોંધણી</a:t>
            </a:r>
            <a:r>
              <a:rPr lang="en-US" sz="3200" dirty="0">
                <a:solidFill>
                  <a:schemeClr val="tx1"/>
                </a:solidFill>
              </a:rPr>
              <a:t> </a:t>
            </a:r>
          </a:p>
          <a:p>
            <a:pPr marL="0" marR="0" indent="0" algn="ctr" defTabSz="825500" rtl="0" fontAlgn="auto" latinLnBrk="0" hangingPunct="0">
              <a:lnSpc>
                <a:spcPct val="100000"/>
              </a:lnSpc>
              <a:spcBef>
                <a:spcPts val="0"/>
              </a:spcBef>
              <a:spcAft>
                <a:spcPts val="0"/>
              </a:spcAft>
              <a:buClrTx/>
              <a:buSzTx/>
              <a:buFontTx/>
              <a:buNone/>
              <a:tabLst/>
            </a:pPr>
            <a:endParaRPr kumimoji="0" lang="en-US" sz="3000" b="1"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5" name="TextBox 4">
            <a:extLst>
              <a:ext uri="{FF2B5EF4-FFF2-40B4-BE49-F238E27FC236}">
                <a16:creationId xmlns:a16="http://schemas.microsoft.com/office/drawing/2014/main" xmlns="" id="{50B04A7A-1A08-0046-8646-D2E919CE2714}"/>
              </a:ext>
            </a:extLst>
          </p:cNvPr>
          <p:cNvSpPr txBox="1"/>
          <p:nvPr/>
        </p:nvSpPr>
        <p:spPr>
          <a:xfrm>
            <a:off x="6246985" y="1737962"/>
            <a:ext cx="5619275" cy="4534575"/>
          </a:xfrm>
          <a:prstGeom prst="rect">
            <a:avLst/>
          </a:prstGeom>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457200" indent="-457200">
              <a:buFont typeface="Arial" panose="020B0604020202020204" pitchFamily="34" charset="0"/>
              <a:buChar char="•"/>
            </a:pPr>
            <a:r>
              <a:rPr lang="en-US" sz="3200" dirty="0" err="1">
                <a:solidFill>
                  <a:schemeClr val="tx1"/>
                </a:solidFill>
              </a:rPr>
              <a:t>ધ્યાન</a:t>
            </a:r>
            <a:r>
              <a:rPr lang="en-US" sz="3200" dirty="0">
                <a:solidFill>
                  <a:schemeClr val="tx1"/>
                </a:solidFill>
              </a:rPr>
              <a:t> </a:t>
            </a:r>
            <a:r>
              <a:rPr lang="en-US" sz="3200" dirty="0" err="1">
                <a:solidFill>
                  <a:schemeClr val="tx1"/>
                </a:solidFill>
              </a:rPr>
              <a:t>કેન્દ્રિત</a:t>
            </a:r>
            <a:r>
              <a:rPr lang="en-US" sz="3200" dirty="0">
                <a:solidFill>
                  <a:schemeClr val="tx1"/>
                </a:solidFill>
              </a:rPr>
              <a:t> </a:t>
            </a:r>
            <a:r>
              <a:rPr lang="en-US" sz="3200" dirty="0" err="1">
                <a:solidFill>
                  <a:schemeClr val="tx1"/>
                </a:solidFill>
              </a:rPr>
              <a:t>રાખો</a:t>
            </a:r>
            <a:r>
              <a:rPr lang="en-US" sz="3200" dirty="0">
                <a:solidFill>
                  <a:schemeClr val="tx1"/>
                </a:solidFill>
              </a:rPr>
              <a:t> </a:t>
            </a:r>
          </a:p>
          <a:p>
            <a:pPr marL="457200" indent="-457200">
              <a:buFont typeface="Arial" panose="020B0604020202020204" pitchFamily="34" charset="0"/>
              <a:buChar char="•"/>
            </a:pPr>
            <a:r>
              <a:rPr lang="en-US" sz="3200" dirty="0" err="1">
                <a:solidFill>
                  <a:schemeClr val="tx1"/>
                </a:solidFill>
              </a:rPr>
              <a:t>તમારો</a:t>
            </a:r>
            <a:r>
              <a:rPr lang="en-US" sz="3200" dirty="0">
                <a:solidFill>
                  <a:schemeClr val="tx1"/>
                </a:solidFill>
              </a:rPr>
              <a:t> </a:t>
            </a:r>
            <a:r>
              <a:rPr lang="en-US" sz="3200" dirty="0" err="1">
                <a:solidFill>
                  <a:schemeClr val="tx1"/>
                </a:solidFill>
              </a:rPr>
              <a:t>અવાજ</a:t>
            </a:r>
            <a:r>
              <a:rPr lang="en-US" sz="3200" dirty="0">
                <a:solidFill>
                  <a:schemeClr val="tx1"/>
                </a:solidFill>
              </a:rPr>
              <a:t> </a:t>
            </a:r>
            <a:r>
              <a:rPr lang="en-US" sz="3200" dirty="0" err="1">
                <a:solidFill>
                  <a:schemeClr val="tx1"/>
                </a:solidFill>
              </a:rPr>
              <a:t>સંતુલનમાં</a:t>
            </a:r>
            <a:r>
              <a:rPr lang="en-US" sz="3200" dirty="0">
                <a:solidFill>
                  <a:schemeClr val="tx1"/>
                </a:solidFill>
              </a:rPr>
              <a:t> </a:t>
            </a:r>
            <a:r>
              <a:rPr lang="en-US" sz="3200" dirty="0" err="1">
                <a:solidFill>
                  <a:schemeClr val="tx1"/>
                </a:solidFill>
              </a:rPr>
              <a:t>રાખો</a:t>
            </a:r>
            <a:r>
              <a:rPr lang="en-US" sz="3200" dirty="0">
                <a:solidFill>
                  <a:schemeClr val="tx1"/>
                </a:solidFill>
              </a:rPr>
              <a:t> </a:t>
            </a:r>
          </a:p>
          <a:p>
            <a:pPr marL="457200" indent="-457200">
              <a:buFont typeface="Arial" panose="020B0604020202020204" pitchFamily="34" charset="0"/>
              <a:buChar char="•"/>
            </a:pPr>
            <a:r>
              <a:rPr lang="en-US" sz="3200" dirty="0" err="1">
                <a:solidFill>
                  <a:schemeClr val="tx1"/>
                </a:solidFill>
              </a:rPr>
              <a:t>શક્ય</a:t>
            </a:r>
            <a:r>
              <a:rPr lang="en-US" sz="3200" dirty="0">
                <a:solidFill>
                  <a:schemeClr val="tx1"/>
                </a:solidFill>
              </a:rPr>
              <a:t> </a:t>
            </a:r>
            <a:r>
              <a:rPr lang="en-US" sz="3200" dirty="0" err="1">
                <a:solidFill>
                  <a:schemeClr val="tx1"/>
                </a:solidFill>
              </a:rPr>
              <a:t>તેટલા</a:t>
            </a:r>
            <a:r>
              <a:rPr lang="en-US" sz="3200" dirty="0">
                <a:solidFill>
                  <a:schemeClr val="tx1"/>
                </a:solidFill>
              </a:rPr>
              <a:t> </a:t>
            </a:r>
            <a:r>
              <a:rPr lang="en-US" sz="3200" dirty="0" err="1">
                <a:solidFill>
                  <a:schemeClr val="tx1"/>
                </a:solidFill>
              </a:rPr>
              <a:t>તાલીમાર્થીઓ</a:t>
            </a:r>
            <a:r>
              <a:rPr lang="en-US" sz="3200" dirty="0">
                <a:solidFill>
                  <a:schemeClr val="tx1"/>
                </a:solidFill>
              </a:rPr>
              <a:t> </a:t>
            </a:r>
            <a:r>
              <a:rPr lang="en-US" sz="3200" dirty="0" err="1">
                <a:solidFill>
                  <a:schemeClr val="tx1"/>
                </a:solidFill>
              </a:rPr>
              <a:t>સાથે</a:t>
            </a:r>
            <a:r>
              <a:rPr lang="en-US" sz="3200" dirty="0">
                <a:solidFill>
                  <a:schemeClr val="tx1"/>
                </a:solidFill>
              </a:rPr>
              <a:t> </a:t>
            </a:r>
            <a:r>
              <a:rPr lang="en-US" sz="3200" dirty="0" err="1">
                <a:solidFill>
                  <a:schemeClr val="tx1"/>
                </a:solidFill>
              </a:rPr>
              <a:t>વાતચીત</a:t>
            </a:r>
            <a:r>
              <a:rPr lang="en-US" sz="3200" dirty="0">
                <a:solidFill>
                  <a:schemeClr val="tx1"/>
                </a:solidFill>
              </a:rPr>
              <a:t> </a:t>
            </a:r>
            <a:r>
              <a:rPr lang="en-US" sz="3200" dirty="0" err="1">
                <a:solidFill>
                  <a:schemeClr val="tx1"/>
                </a:solidFill>
              </a:rPr>
              <a:t>કરો</a:t>
            </a:r>
            <a:r>
              <a:rPr lang="en-US" sz="3200" dirty="0">
                <a:solidFill>
                  <a:schemeClr val="tx1"/>
                </a:solidFill>
              </a:rPr>
              <a:t> </a:t>
            </a:r>
          </a:p>
          <a:p>
            <a:pPr marL="457200" indent="-457200">
              <a:buFont typeface="Arial" panose="020B0604020202020204" pitchFamily="34" charset="0"/>
              <a:buChar char="•"/>
            </a:pPr>
            <a:r>
              <a:rPr lang="en-US" sz="3200" dirty="0" err="1">
                <a:solidFill>
                  <a:schemeClr val="tx1"/>
                </a:solidFill>
              </a:rPr>
              <a:t>ચર્ચા</a:t>
            </a:r>
            <a:r>
              <a:rPr lang="en-US" sz="3200" dirty="0">
                <a:solidFill>
                  <a:schemeClr val="tx1"/>
                </a:solidFill>
              </a:rPr>
              <a:t> </a:t>
            </a:r>
            <a:r>
              <a:rPr lang="en-US" sz="3200" dirty="0" err="1">
                <a:solidFill>
                  <a:schemeClr val="tx1"/>
                </a:solidFill>
              </a:rPr>
              <a:t>અને</a:t>
            </a:r>
            <a:r>
              <a:rPr lang="en-US" sz="3200" dirty="0">
                <a:solidFill>
                  <a:schemeClr val="tx1"/>
                </a:solidFill>
              </a:rPr>
              <a:t> </a:t>
            </a:r>
            <a:r>
              <a:rPr lang="en-US" sz="3200" dirty="0" err="1">
                <a:solidFill>
                  <a:schemeClr val="tx1"/>
                </a:solidFill>
              </a:rPr>
              <a:t>પ્રશ્નોત્તરી</a:t>
            </a:r>
            <a:r>
              <a:rPr lang="en-US" sz="3200" dirty="0">
                <a:solidFill>
                  <a:schemeClr val="tx1"/>
                </a:solidFill>
              </a:rPr>
              <a:t> </a:t>
            </a:r>
            <a:r>
              <a:rPr lang="en-US" sz="3200" dirty="0" err="1">
                <a:solidFill>
                  <a:schemeClr val="tx1"/>
                </a:solidFill>
              </a:rPr>
              <a:t>માટે</a:t>
            </a:r>
            <a:r>
              <a:rPr lang="en-US" sz="3200" dirty="0">
                <a:solidFill>
                  <a:schemeClr val="tx1"/>
                </a:solidFill>
              </a:rPr>
              <a:t> </a:t>
            </a:r>
            <a:r>
              <a:rPr lang="en-US" sz="3200" dirty="0" err="1">
                <a:solidFill>
                  <a:schemeClr val="tx1"/>
                </a:solidFill>
              </a:rPr>
              <a:t>પ્રોટોકોલ</a:t>
            </a:r>
            <a:r>
              <a:rPr lang="en-US" sz="3200" dirty="0">
                <a:solidFill>
                  <a:schemeClr val="tx1"/>
                </a:solidFill>
              </a:rPr>
              <a:t> </a:t>
            </a:r>
            <a:r>
              <a:rPr lang="en-US" sz="3200" dirty="0" err="1">
                <a:solidFill>
                  <a:schemeClr val="tx1"/>
                </a:solidFill>
              </a:rPr>
              <a:t>નક્કી</a:t>
            </a:r>
            <a:r>
              <a:rPr lang="en-US" sz="3200" dirty="0">
                <a:solidFill>
                  <a:schemeClr val="tx1"/>
                </a:solidFill>
              </a:rPr>
              <a:t> </a:t>
            </a:r>
            <a:r>
              <a:rPr lang="en-US" sz="3200" dirty="0" err="1">
                <a:solidFill>
                  <a:schemeClr val="tx1"/>
                </a:solidFill>
              </a:rPr>
              <a:t>કરો</a:t>
            </a:r>
            <a:r>
              <a:rPr lang="en-US" sz="3200" dirty="0">
                <a:solidFill>
                  <a:schemeClr val="tx1"/>
                </a:solidFill>
              </a:rPr>
              <a:t> </a:t>
            </a:r>
          </a:p>
          <a:p>
            <a:pPr marL="457200" indent="-457200">
              <a:buFont typeface="Arial" panose="020B0604020202020204" pitchFamily="34" charset="0"/>
              <a:buChar char="•"/>
            </a:pPr>
            <a:r>
              <a:rPr lang="en-US" sz="3200" dirty="0" err="1">
                <a:solidFill>
                  <a:schemeClr val="tx1"/>
                </a:solidFill>
              </a:rPr>
              <a:t>તાલીમાર્થીઓએ</a:t>
            </a:r>
            <a:r>
              <a:rPr lang="en-US" sz="3200" dirty="0">
                <a:solidFill>
                  <a:schemeClr val="tx1"/>
                </a:solidFill>
              </a:rPr>
              <a:t> </a:t>
            </a:r>
            <a:r>
              <a:rPr lang="en-US" sz="3200" dirty="0" err="1">
                <a:solidFill>
                  <a:schemeClr val="tx1"/>
                </a:solidFill>
              </a:rPr>
              <a:t>જ્યાં</a:t>
            </a:r>
            <a:r>
              <a:rPr lang="en-US" sz="3200" dirty="0">
                <a:solidFill>
                  <a:schemeClr val="tx1"/>
                </a:solidFill>
              </a:rPr>
              <a:t> </a:t>
            </a:r>
            <a:r>
              <a:rPr lang="en-US" sz="3200" dirty="0" err="1">
                <a:solidFill>
                  <a:schemeClr val="tx1"/>
                </a:solidFill>
              </a:rPr>
              <a:t>સુધી</a:t>
            </a:r>
            <a:r>
              <a:rPr lang="en-US" sz="3200" dirty="0">
                <a:solidFill>
                  <a:schemeClr val="tx1"/>
                </a:solidFill>
              </a:rPr>
              <a:t> </a:t>
            </a:r>
            <a:r>
              <a:rPr lang="en-US" sz="3200" dirty="0" err="1">
                <a:solidFill>
                  <a:schemeClr val="tx1"/>
                </a:solidFill>
              </a:rPr>
              <a:t>બોલવાનું</a:t>
            </a:r>
            <a:r>
              <a:rPr lang="en-US" sz="3200" dirty="0">
                <a:solidFill>
                  <a:schemeClr val="tx1"/>
                </a:solidFill>
              </a:rPr>
              <a:t> </a:t>
            </a:r>
            <a:r>
              <a:rPr lang="en-US" sz="3200" dirty="0" err="1">
                <a:solidFill>
                  <a:schemeClr val="tx1"/>
                </a:solidFill>
              </a:rPr>
              <a:t>શરુ</a:t>
            </a:r>
            <a:r>
              <a:rPr lang="en-US" sz="3200" dirty="0">
                <a:solidFill>
                  <a:schemeClr val="tx1"/>
                </a:solidFill>
              </a:rPr>
              <a:t> ન </a:t>
            </a:r>
            <a:r>
              <a:rPr lang="en-US" sz="3200" dirty="0" err="1">
                <a:solidFill>
                  <a:schemeClr val="tx1"/>
                </a:solidFill>
              </a:rPr>
              <a:t>કરો</a:t>
            </a:r>
            <a:r>
              <a:rPr lang="en-US" sz="3200" dirty="0">
                <a:solidFill>
                  <a:schemeClr val="tx1"/>
                </a:solidFill>
              </a:rPr>
              <a:t> </a:t>
            </a:r>
            <a:r>
              <a:rPr lang="en-US" sz="3200" dirty="0" err="1">
                <a:solidFill>
                  <a:schemeClr val="tx1"/>
                </a:solidFill>
              </a:rPr>
              <a:t>ત્યાં</a:t>
            </a:r>
            <a:r>
              <a:rPr lang="en-US" sz="3200" dirty="0">
                <a:solidFill>
                  <a:schemeClr val="tx1"/>
                </a:solidFill>
              </a:rPr>
              <a:t> </a:t>
            </a:r>
            <a:r>
              <a:rPr lang="en-US" sz="3200" dirty="0" err="1">
                <a:solidFill>
                  <a:schemeClr val="tx1"/>
                </a:solidFill>
              </a:rPr>
              <a:t>સુધી</a:t>
            </a:r>
            <a:r>
              <a:rPr lang="en-US" sz="3200" dirty="0">
                <a:solidFill>
                  <a:schemeClr val="tx1"/>
                </a:solidFill>
              </a:rPr>
              <a:t> </a:t>
            </a:r>
            <a:r>
              <a:rPr lang="en-US" sz="3200" dirty="0" err="1">
                <a:solidFill>
                  <a:schemeClr val="tx1"/>
                </a:solidFill>
              </a:rPr>
              <a:t>કેમેરા</a:t>
            </a:r>
            <a:r>
              <a:rPr lang="en-US" sz="3200" dirty="0">
                <a:solidFill>
                  <a:schemeClr val="tx1"/>
                </a:solidFill>
              </a:rPr>
              <a:t> </a:t>
            </a:r>
            <a:r>
              <a:rPr lang="en-US" sz="3200" dirty="0" err="1">
                <a:solidFill>
                  <a:schemeClr val="tx1"/>
                </a:solidFill>
              </a:rPr>
              <a:t>બંધ</a:t>
            </a:r>
            <a:r>
              <a:rPr lang="en-US" sz="3200" dirty="0">
                <a:solidFill>
                  <a:schemeClr val="tx1"/>
                </a:solidFill>
              </a:rPr>
              <a:t> </a:t>
            </a:r>
            <a:r>
              <a:rPr lang="en-US" sz="3200" dirty="0" err="1">
                <a:solidFill>
                  <a:schemeClr val="tx1"/>
                </a:solidFill>
              </a:rPr>
              <a:t>રાખવા</a:t>
            </a:r>
            <a:endParaRPr lang="en-US" sz="3200" dirty="0">
              <a:solidFill>
                <a:schemeClr val="tx1"/>
              </a:solidFill>
            </a:endParaRPr>
          </a:p>
        </p:txBody>
      </p:sp>
    </p:spTree>
    <p:extLst>
      <p:ext uri="{BB962C8B-B14F-4D97-AF65-F5344CB8AC3E}">
        <p14:creationId xmlns:p14="http://schemas.microsoft.com/office/powerpoint/2010/main" val="103119210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563</TotalTime>
  <Words>460</Words>
  <Application>Microsoft Office PowerPoint</Application>
  <PresentationFormat>Widescreen</PresentationFormat>
  <Paragraphs>58</Paragraphs>
  <Slides>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Gill Sans</vt:lpstr>
      <vt:lpstr>Gill Sans Light</vt:lpstr>
      <vt:lpstr>Gill Sans SemiBold</vt:lpstr>
      <vt:lpstr>White</vt:lpstr>
      <vt:lpstr>PowerPoint Presentation</vt:lpstr>
      <vt:lpstr>તાલીમ કીટ </vt:lpstr>
      <vt:lpstr>PowerPoint Presentation</vt:lpstr>
      <vt:lpstr>PowerPoint Presentation</vt:lpstr>
      <vt:lpstr>PowerPoint Presentation</vt:lpstr>
      <vt:lpstr>PowerPoint Presentation</vt:lpstr>
      <vt:lpstr>PowerPoint Presentation</vt:lpstr>
      <vt:lpstr>વર્ચુઅલ તાલીમ પ્રોટોકોલ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Chanda</dc:creator>
  <cp:lastModifiedBy>Microsoft account</cp:lastModifiedBy>
  <cp:revision>23</cp:revision>
  <dcterms:created xsi:type="dcterms:W3CDTF">2020-03-27T03:16:09Z</dcterms:created>
  <dcterms:modified xsi:type="dcterms:W3CDTF">2020-03-29T12:18:59Z</dcterms:modified>
</cp:coreProperties>
</file>